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4"/>
  </p:sldMasterIdLst>
  <p:notesMasterIdLst>
    <p:notesMasterId r:id="rId33"/>
  </p:notesMasterIdLst>
  <p:sldIdLst>
    <p:sldId id="257" r:id="rId5"/>
    <p:sldId id="271" r:id="rId6"/>
    <p:sldId id="259" r:id="rId7"/>
    <p:sldId id="322" r:id="rId8"/>
    <p:sldId id="324" r:id="rId9"/>
    <p:sldId id="325" r:id="rId10"/>
    <p:sldId id="345" r:id="rId11"/>
    <p:sldId id="343" r:id="rId12"/>
    <p:sldId id="344" r:id="rId13"/>
    <p:sldId id="347" r:id="rId14"/>
    <p:sldId id="348" r:id="rId15"/>
    <p:sldId id="349" r:id="rId16"/>
    <p:sldId id="350" r:id="rId17"/>
    <p:sldId id="351" r:id="rId18"/>
    <p:sldId id="353" r:id="rId19"/>
    <p:sldId id="364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3" r:id="rId28"/>
    <p:sldId id="374" r:id="rId29"/>
    <p:sldId id="375" r:id="rId30"/>
    <p:sldId id="376" r:id="rId31"/>
    <p:sldId id="37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956C11-47BB-49A4-93B9-769CE18F9506}" v="31" dt="2023-07-21T03:29:33.8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23" autoAdjust="0"/>
    <p:restoredTop sz="94660"/>
  </p:normalViewPr>
  <p:slideViewPr>
    <p:cSldViewPr snapToGrid="0">
      <p:cViewPr varScale="1">
        <p:scale>
          <a:sx n="90" d="100"/>
          <a:sy n="90" d="100"/>
        </p:scale>
        <p:origin x="429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jus Vivek" userId="85cbea4e32d58510" providerId="LiveId" clId="{A6956C11-47BB-49A4-93B9-769CE18F9506}"/>
    <pc:docChg chg="undo custSel addSld delSld modSld sldOrd">
      <pc:chgData name="Tejus Vivek" userId="85cbea4e32d58510" providerId="LiveId" clId="{A6956C11-47BB-49A4-93B9-769CE18F9506}" dt="2023-07-21T03:31:36.681" v="1090" actId="20577"/>
      <pc:docMkLst>
        <pc:docMk/>
      </pc:docMkLst>
      <pc:sldChg chg="addSp delSp modSp mod setClrOvrMap">
        <pc:chgData name="Tejus Vivek" userId="85cbea4e32d58510" providerId="LiveId" clId="{A6956C11-47BB-49A4-93B9-769CE18F9506}" dt="2023-07-21T03:28:04.132" v="1072" actId="14100"/>
        <pc:sldMkLst>
          <pc:docMk/>
          <pc:sldMk cId="945726920" sldId="257"/>
        </pc:sldMkLst>
        <pc:spChg chg="mod">
          <ac:chgData name="Tejus Vivek" userId="85cbea4e32d58510" providerId="LiveId" clId="{A6956C11-47BB-49A4-93B9-769CE18F9506}" dt="2023-07-21T03:28:04.132" v="1072" actId="14100"/>
          <ac:spMkLst>
            <pc:docMk/>
            <pc:sldMk cId="945726920" sldId="257"/>
            <ac:spMk id="3" creationId="{8E671965-A4D9-C575-2216-F840A5CB2C08}"/>
          </ac:spMkLst>
        </pc:spChg>
        <pc:spChg chg="add del mod">
          <ac:chgData name="Tejus Vivek" userId="85cbea4e32d58510" providerId="LiveId" clId="{A6956C11-47BB-49A4-93B9-769CE18F9506}" dt="2023-07-21T03:26:12.918" v="1046" actId="478"/>
          <ac:spMkLst>
            <pc:docMk/>
            <pc:sldMk cId="945726920" sldId="257"/>
            <ac:spMk id="5" creationId="{466FEBAD-E538-C42E-A5D4-EE20CA167EC2}"/>
          </ac:spMkLst>
        </pc:spChg>
        <pc:spChg chg="mod ord">
          <ac:chgData name="Tejus Vivek" userId="85cbea4e32d58510" providerId="LiveId" clId="{A6956C11-47BB-49A4-93B9-769CE18F9506}" dt="2023-07-21T03:26:44.197" v="1054" actId="12"/>
          <ac:spMkLst>
            <pc:docMk/>
            <pc:sldMk cId="945726920" sldId="257"/>
            <ac:spMk id="1039" creationId="{E6DDF556-1A33-0577-FC3A-AA3882F8800D}"/>
          </ac:spMkLst>
        </pc:spChg>
        <pc:spChg chg="add del">
          <ac:chgData name="Tejus Vivek" userId="85cbea4e32d58510" providerId="LiveId" clId="{A6956C11-47BB-49A4-93B9-769CE18F9506}" dt="2023-07-21T03:24:03.978" v="1027" actId="26606"/>
          <ac:spMkLst>
            <pc:docMk/>
            <pc:sldMk cId="945726920" sldId="257"/>
            <ac:spMk id="1055" creationId="{4EB623E5-BC7C-4763-B7CD-C7D5F91F1285}"/>
          </ac:spMkLst>
        </pc:spChg>
        <pc:spChg chg="add del">
          <ac:chgData name="Tejus Vivek" userId="85cbea4e32d58510" providerId="LiveId" clId="{A6956C11-47BB-49A4-93B9-769CE18F9506}" dt="2023-07-21T03:24:03.978" v="1027" actId="26606"/>
          <ac:spMkLst>
            <pc:docMk/>
            <pc:sldMk cId="945726920" sldId="257"/>
            <ac:spMk id="1057" creationId="{D1DE3271-DD99-4DEF-AF9F-84397884C8EF}"/>
          </ac:spMkLst>
        </pc:spChg>
        <pc:spChg chg="add del">
          <ac:chgData name="Tejus Vivek" userId="85cbea4e32d58510" providerId="LiveId" clId="{A6956C11-47BB-49A4-93B9-769CE18F9506}" dt="2023-07-21T03:24:03.978" v="1027" actId="26606"/>
          <ac:spMkLst>
            <pc:docMk/>
            <pc:sldMk cId="945726920" sldId="257"/>
            <ac:spMk id="1059" creationId="{E06A31CE-F9B6-4BA2-8685-60F3524D07DA}"/>
          </ac:spMkLst>
        </pc:spChg>
        <pc:spChg chg="add del">
          <ac:chgData name="Tejus Vivek" userId="85cbea4e32d58510" providerId="LiveId" clId="{A6956C11-47BB-49A4-93B9-769CE18F9506}" dt="2023-07-21T03:24:03.978" v="1027" actId="26606"/>
          <ac:spMkLst>
            <pc:docMk/>
            <pc:sldMk cId="945726920" sldId="257"/>
            <ac:spMk id="1061" creationId="{8ADF14A3-1454-4B74-8B4A-CB197D7A797F}"/>
          </ac:spMkLst>
        </pc:spChg>
        <pc:spChg chg="add del">
          <ac:chgData name="Tejus Vivek" userId="85cbea4e32d58510" providerId="LiveId" clId="{A6956C11-47BB-49A4-93B9-769CE18F9506}" dt="2023-07-21T03:24:03.978" v="1027" actId="26606"/>
          <ac:spMkLst>
            <pc:docMk/>
            <pc:sldMk cId="945726920" sldId="257"/>
            <ac:spMk id="1063" creationId="{EC19D556-0251-4E87-AE24-890965BAD5D9}"/>
          </ac:spMkLst>
        </pc:spChg>
        <pc:spChg chg="add del">
          <ac:chgData name="Tejus Vivek" userId="85cbea4e32d58510" providerId="LiveId" clId="{A6956C11-47BB-49A4-93B9-769CE18F9506}" dt="2023-07-21T03:24:03.978" v="1027" actId="26606"/>
          <ac:spMkLst>
            <pc:docMk/>
            <pc:sldMk cId="945726920" sldId="257"/>
            <ac:spMk id="1065" creationId="{CBC3C8C6-98E2-45EF-AEFC-30C0DBA0E958}"/>
          </ac:spMkLst>
        </pc:spChg>
        <pc:spChg chg="add del">
          <ac:chgData name="Tejus Vivek" userId="85cbea4e32d58510" providerId="LiveId" clId="{A6956C11-47BB-49A4-93B9-769CE18F9506}" dt="2023-07-21T03:24:06.744" v="1029" actId="26606"/>
          <ac:spMkLst>
            <pc:docMk/>
            <pc:sldMk cId="945726920" sldId="257"/>
            <ac:spMk id="1068" creationId="{4EB623E5-BC7C-4763-B7CD-C7D5F91F1285}"/>
          </ac:spMkLst>
        </pc:spChg>
        <pc:spChg chg="add del">
          <ac:chgData name="Tejus Vivek" userId="85cbea4e32d58510" providerId="LiveId" clId="{A6956C11-47BB-49A4-93B9-769CE18F9506}" dt="2023-07-21T03:24:08.137" v="1031" actId="26606"/>
          <ac:spMkLst>
            <pc:docMk/>
            <pc:sldMk cId="945726920" sldId="257"/>
            <ac:spMk id="1071" creationId="{4EB623E5-BC7C-4763-B7CD-C7D5F91F1285}"/>
          </ac:spMkLst>
        </pc:spChg>
        <pc:spChg chg="add del">
          <ac:chgData name="Tejus Vivek" userId="85cbea4e32d58510" providerId="LiveId" clId="{A6956C11-47BB-49A4-93B9-769CE18F9506}" dt="2023-07-21T03:24:08.137" v="1031" actId="26606"/>
          <ac:spMkLst>
            <pc:docMk/>
            <pc:sldMk cId="945726920" sldId="257"/>
            <ac:spMk id="1072" creationId="{3EA8FC14-66B9-4B89-8A1A-B9DD527C4B93}"/>
          </ac:spMkLst>
        </pc:spChg>
        <pc:spChg chg="add del">
          <ac:chgData name="Tejus Vivek" userId="85cbea4e32d58510" providerId="LiveId" clId="{A6956C11-47BB-49A4-93B9-769CE18F9506}" dt="2023-07-21T03:24:08.137" v="1031" actId="26606"/>
          <ac:spMkLst>
            <pc:docMk/>
            <pc:sldMk cId="945726920" sldId="257"/>
            <ac:spMk id="1073" creationId="{FACC9E27-5F4A-4983-A2FD-83CFCD0696F4}"/>
          </ac:spMkLst>
        </pc:spChg>
        <pc:spChg chg="add del">
          <ac:chgData name="Tejus Vivek" userId="85cbea4e32d58510" providerId="LiveId" clId="{A6956C11-47BB-49A4-93B9-769CE18F9506}" dt="2023-07-21T03:24:08.137" v="1031" actId="26606"/>
          <ac:spMkLst>
            <pc:docMk/>
            <pc:sldMk cId="945726920" sldId="257"/>
            <ac:spMk id="1074" creationId="{AA3A77EB-D201-42BF-9FF2-6EC0E5C26196}"/>
          </ac:spMkLst>
        </pc:spChg>
        <pc:spChg chg="add del">
          <ac:chgData name="Tejus Vivek" userId="85cbea4e32d58510" providerId="LiveId" clId="{A6956C11-47BB-49A4-93B9-769CE18F9506}" dt="2023-07-21T03:26:32.079" v="1052" actId="26606"/>
          <ac:spMkLst>
            <pc:docMk/>
            <pc:sldMk cId="945726920" sldId="257"/>
            <ac:spMk id="1077" creationId="{4EB623E5-BC7C-4763-B7CD-C7D5F91F1285}"/>
          </ac:spMkLst>
        </pc:spChg>
        <pc:spChg chg="add del">
          <ac:chgData name="Tejus Vivek" userId="85cbea4e32d58510" providerId="LiveId" clId="{A6956C11-47BB-49A4-93B9-769CE18F9506}" dt="2023-07-21T03:26:32.079" v="1052" actId="26606"/>
          <ac:spMkLst>
            <pc:docMk/>
            <pc:sldMk cId="945726920" sldId="257"/>
            <ac:spMk id="1078" creationId="{D1DE3271-DD99-4DEF-AF9F-84397884C8EF}"/>
          </ac:spMkLst>
        </pc:spChg>
        <pc:spChg chg="add del">
          <ac:chgData name="Tejus Vivek" userId="85cbea4e32d58510" providerId="LiveId" clId="{A6956C11-47BB-49A4-93B9-769CE18F9506}" dt="2023-07-21T03:26:32.079" v="1052" actId="26606"/>
          <ac:spMkLst>
            <pc:docMk/>
            <pc:sldMk cId="945726920" sldId="257"/>
            <ac:spMk id="1079" creationId="{E06A31CE-F9B6-4BA2-8685-60F3524D07DA}"/>
          </ac:spMkLst>
        </pc:spChg>
        <pc:spChg chg="add del">
          <ac:chgData name="Tejus Vivek" userId="85cbea4e32d58510" providerId="LiveId" clId="{A6956C11-47BB-49A4-93B9-769CE18F9506}" dt="2023-07-21T03:26:32.079" v="1052" actId="26606"/>
          <ac:spMkLst>
            <pc:docMk/>
            <pc:sldMk cId="945726920" sldId="257"/>
            <ac:spMk id="1080" creationId="{8ADF14A3-1454-4B74-8B4A-CB197D7A797F}"/>
          </ac:spMkLst>
        </pc:spChg>
        <pc:spChg chg="add del">
          <ac:chgData name="Tejus Vivek" userId="85cbea4e32d58510" providerId="LiveId" clId="{A6956C11-47BB-49A4-93B9-769CE18F9506}" dt="2023-07-21T03:26:32.079" v="1052" actId="26606"/>
          <ac:spMkLst>
            <pc:docMk/>
            <pc:sldMk cId="945726920" sldId="257"/>
            <ac:spMk id="1081" creationId="{EC19D556-0251-4E87-AE24-890965BAD5D9}"/>
          </ac:spMkLst>
        </pc:spChg>
        <pc:spChg chg="add del">
          <ac:chgData name="Tejus Vivek" userId="85cbea4e32d58510" providerId="LiveId" clId="{A6956C11-47BB-49A4-93B9-769CE18F9506}" dt="2023-07-21T03:26:32.079" v="1052" actId="26606"/>
          <ac:spMkLst>
            <pc:docMk/>
            <pc:sldMk cId="945726920" sldId="257"/>
            <ac:spMk id="1082" creationId="{CBC3C8C6-98E2-45EF-AEFC-30C0DBA0E958}"/>
          </ac:spMkLst>
        </pc:spChg>
        <pc:spChg chg="add del">
          <ac:chgData name="Tejus Vivek" userId="85cbea4e32d58510" providerId="LiveId" clId="{A6956C11-47BB-49A4-93B9-769CE18F9506}" dt="2023-07-21T03:26:32.039" v="1051" actId="26606"/>
          <ac:spMkLst>
            <pc:docMk/>
            <pc:sldMk cId="945726920" sldId="257"/>
            <ac:spMk id="2066" creationId="{E4947D45-3E3A-4249-A3DB-5B907C179727}"/>
          </ac:spMkLst>
        </pc:spChg>
        <pc:spChg chg="add del">
          <ac:chgData name="Tejus Vivek" userId="85cbea4e32d58510" providerId="LiveId" clId="{A6956C11-47BB-49A4-93B9-769CE18F9506}" dt="2023-07-21T03:26:32.039" v="1051" actId="26606"/>
          <ac:spMkLst>
            <pc:docMk/>
            <pc:sldMk cId="945726920" sldId="257"/>
            <ac:spMk id="2068" creationId="{56981798-4550-46DA-9172-4846E2FB66EC}"/>
          </ac:spMkLst>
        </pc:spChg>
        <pc:spChg chg="add del">
          <ac:chgData name="Tejus Vivek" userId="85cbea4e32d58510" providerId="LiveId" clId="{A6956C11-47BB-49A4-93B9-769CE18F9506}" dt="2023-07-21T03:26:32.039" v="1051" actId="26606"/>
          <ac:spMkLst>
            <pc:docMk/>
            <pc:sldMk cId="945726920" sldId="257"/>
            <ac:spMk id="2070" creationId="{2D529E20-662F-4915-ACD7-970C026FDB7F}"/>
          </ac:spMkLst>
        </pc:spChg>
        <pc:spChg chg="add">
          <ac:chgData name="Tejus Vivek" userId="85cbea4e32d58510" providerId="LiveId" clId="{A6956C11-47BB-49A4-93B9-769CE18F9506}" dt="2023-07-21T03:26:32.079" v="1052" actId="26606"/>
          <ac:spMkLst>
            <pc:docMk/>
            <pc:sldMk cId="945726920" sldId="257"/>
            <ac:spMk id="2072" creationId="{8ADF14A3-1454-4B74-8B4A-CB197D7A797F}"/>
          </ac:spMkLst>
        </pc:spChg>
        <pc:spChg chg="add">
          <ac:chgData name="Tejus Vivek" userId="85cbea4e32d58510" providerId="LiveId" clId="{A6956C11-47BB-49A4-93B9-769CE18F9506}" dt="2023-07-21T03:26:32.079" v="1052" actId="26606"/>
          <ac:spMkLst>
            <pc:docMk/>
            <pc:sldMk cId="945726920" sldId="257"/>
            <ac:spMk id="2074" creationId="{EC19D556-0251-4E87-AE24-890965BAD5D9}"/>
          </ac:spMkLst>
        </pc:spChg>
        <pc:spChg chg="add">
          <ac:chgData name="Tejus Vivek" userId="85cbea4e32d58510" providerId="LiveId" clId="{A6956C11-47BB-49A4-93B9-769CE18F9506}" dt="2023-07-21T03:26:32.079" v="1052" actId="26606"/>
          <ac:spMkLst>
            <pc:docMk/>
            <pc:sldMk cId="945726920" sldId="257"/>
            <ac:spMk id="2075" creationId="{4EB623E5-BC7C-4763-B7CD-C7D5F91F1285}"/>
          </ac:spMkLst>
        </pc:spChg>
        <pc:spChg chg="add">
          <ac:chgData name="Tejus Vivek" userId="85cbea4e32d58510" providerId="LiveId" clId="{A6956C11-47BB-49A4-93B9-769CE18F9506}" dt="2023-07-21T03:26:32.079" v="1052" actId="26606"/>
          <ac:spMkLst>
            <pc:docMk/>
            <pc:sldMk cId="945726920" sldId="257"/>
            <ac:spMk id="2076" creationId="{CBC3C8C6-98E2-45EF-AEFC-30C0DBA0E958}"/>
          </ac:spMkLst>
        </pc:spChg>
        <pc:spChg chg="add">
          <ac:chgData name="Tejus Vivek" userId="85cbea4e32d58510" providerId="LiveId" clId="{A6956C11-47BB-49A4-93B9-769CE18F9506}" dt="2023-07-21T03:26:32.079" v="1052" actId="26606"/>
          <ac:spMkLst>
            <pc:docMk/>
            <pc:sldMk cId="945726920" sldId="257"/>
            <ac:spMk id="2077" creationId="{D1DE3271-DD99-4DEF-AF9F-84397884C8EF}"/>
          </ac:spMkLst>
        </pc:spChg>
        <pc:spChg chg="add">
          <ac:chgData name="Tejus Vivek" userId="85cbea4e32d58510" providerId="LiveId" clId="{A6956C11-47BB-49A4-93B9-769CE18F9506}" dt="2023-07-21T03:26:32.079" v="1052" actId="26606"/>
          <ac:spMkLst>
            <pc:docMk/>
            <pc:sldMk cId="945726920" sldId="257"/>
            <ac:spMk id="2078" creationId="{E06A31CE-F9B6-4BA2-8685-60F3524D07DA}"/>
          </ac:spMkLst>
        </pc:spChg>
        <pc:grpChg chg="add del">
          <ac:chgData name="Tejus Vivek" userId="85cbea4e32d58510" providerId="LiveId" clId="{A6956C11-47BB-49A4-93B9-769CE18F9506}" dt="2023-07-21T03:24:03.978" v="1027" actId="26606"/>
          <ac:grpSpMkLst>
            <pc:docMk/>
            <pc:sldMk cId="945726920" sldId="257"/>
            <ac:grpSpMk id="1044" creationId="{ADF228AF-822F-4819-9EB8-406258D6BB0E}"/>
          </ac:grpSpMkLst>
        </pc:grpChg>
        <pc:grpChg chg="add del">
          <ac:chgData name="Tejus Vivek" userId="85cbea4e32d58510" providerId="LiveId" clId="{A6956C11-47BB-49A4-93B9-769CE18F9506}" dt="2023-07-21T03:24:06.744" v="1029" actId="26606"/>
          <ac:grpSpMkLst>
            <pc:docMk/>
            <pc:sldMk cId="945726920" sldId="257"/>
            <ac:grpSpMk id="1067" creationId="{ADF228AF-822F-4819-9EB8-406258D6BB0E}"/>
          </ac:grpSpMkLst>
        </pc:grpChg>
        <pc:grpChg chg="add del">
          <ac:chgData name="Tejus Vivek" userId="85cbea4e32d58510" providerId="LiveId" clId="{A6956C11-47BB-49A4-93B9-769CE18F9506}" dt="2023-07-21T03:24:08.137" v="1031" actId="26606"/>
          <ac:grpSpMkLst>
            <pc:docMk/>
            <pc:sldMk cId="945726920" sldId="257"/>
            <ac:grpSpMk id="1070" creationId="{ADF228AF-822F-4819-9EB8-406258D6BB0E}"/>
          </ac:grpSpMkLst>
        </pc:grpChg>
        <pc:grpChg chg="add del">
          <ac:chgData name="Tejus Vivek" userId="85cbea4e32d58510" providerId="LiveId" clId="{A6956C11-47BB-49A4-93B9-769CE18F9506}" dt="2023-07-21T03:26:32.079" v="1052" actId="26606"/>
          <ac:grpSpMkLst>
            <pc:docMk/>
            <pc:sldMk cId="945726920" sldId="257"/>
            <ac:grpSpMk id="1076" creationId="{ADF228AF-822F-4819-9EB8-406258D6BB0E}"/>
          </ac:grpSpMkLst>
        </pc:grpChg>
        <pc:grpChg chg="add del">
          <ac:chgData name="Tejus Vivek" userId="85cbea4e32d58510" providerId="LiveId" clId="{A6956C11-47BB-49A4-93B9-769CE18F9506}" dt="2023-07-21T03:26:32.039" v="1051" actId="26606"/>
          <ac:grpSpMkLst>
            <pc:docMk/>
            <pc:sldMk cId="945726920" sldId="257"/>
            <ac:grpSpMk id="2055" creationId="{ACCC08F4-6649-4752-A49D-EC2C8E965620}"/>
          </ac:grpSpMkLst>
        </pc:grpChg>
        <pc:grpChg chg="add">
          <ac:chgData name="Tejus Vivek" userId="85cbea4e32d58510" providerId="LiveId" clId="{A6956C11-47BB-49A4-93B9-769CE18F9506}" dt="2023-07-21T03:26:32.079" v="1052" actId="26606"/>
          <ac:grpSpMkLst>
            <pc:docMk/>
            <pc:sldMk cId="945726920" sldId="257"/>
            <ac:grpSpMk id="2073" creationId="{ADF228AF-822F-4819-9EB8-406258D6BB0E}"/>
          </ac:grpSpMkLst>
        </pc:grpChg>
        <pc:picChg chg="add del mod">
          <ac:chgData name="Tejus Vivek" userId="85cbea4e32d58510" providerId="LiveId" clId="{A6956C11-47BB-49A4-93B9-769CE18F9506}" dt="2023-07-21T03:26:12.918" v="1046" actId="478"/>
          <ac:picMkLst>
            <pc:docMk/>
            <pc:sldMk cId="945726920" sldId="257"/>
            <ac:picMk id="4" creationId="{F4385482-A04B-2801-11D5-F40DA31CD65D}"/>
          </ac:picMkLst>
        </pc:picChg>
        <pc:picChg chg="mod ord">
          <ac:chgData name="Tejus Vivek" userId="85cbea4e32d58510" providerId="LiveId" clId="{A6956C11-47BB-49A4-93B9-769CE18F9506}" dt="2023-07-21T03:26:32.039" v="1051" actId="26606"/>
          <ac:picMkLst>
            <pc:docMk/>
            <pc:sldMk cId="945726920" sldId="257"/>
            <ac:picMk id="6" creationId="{D102ACCD-5AE2-2C48-B09B-FDA735B3A335}"/>
          </ac:picMkLst>
        </pc:picChg>
        <pc:picChg chg="add mod">
          <ac:chgData name="Tejus Vivek" userId="85cbea4e32d58510" providerId="LiveId" clId="{A6956C11-47BB-49A4-93B9-769CE18F9506}" dt="2023-07-21T03:26:32.079" v="1052" actId="26606"/>
          <ac:picMkLst>
            <pc:docMk/>
            <pc:sldMk cId="945726920" sldId="257"/>
            <ac:picMk id="2050" creationId="{5F0A46A1-019B-5C2A-3046-5172F3C1C50D}"/>
          </ac:picMkLst>
        </pc:picChg>
      </pc:sldChg>
      <pc:sldChg chg="modSp modAnim">
        <pc:chgData name="Tejus Vivek" userId="85cbea4e32d58510" providerId="LiveId" clId="{A6956C11-47BB-49A4-93B9-769CE18F9506}" dt="2023-07-21T03:29:33.877" v="1075" actId="255"/>
        <pc:sldMkLst>
          <pc:docMk/>
          <pc:sldMk cId="1485575462" sldId="259"/>
        </pc:sldMkLst>
        <pc:spChg chg="mod">
          <ac:chgData name="Tejus Vivek" userId="85cbea4e32d58510" providerId="LiveId" clId="{A6956C11-47BB-49A4-93B9-769CE18F9506}" dt="2023-07-21T03:29:33.877" v="1075" actId="255"/>
          <ac:spMkLst>
            <pc:docMk/>
            <pc:sldMk cId="1485575462" sldId="259"/>
            <ac:spMk id="3" creationId="{6E22829C-AD52-3041-B96A-1CED9D2CC0FF}"/>
          </ac:spMkLst>
        </pc:spChg>
      </pc:sldChg>
      <pc:sldChg chg="del">
        <pc:chgData name="Tejus Vivek" userId="85cbea4e32d58510" providerId="LiveId" clId="{A6956C11-47BB-49A4-93B9-769CE18F9506}" dt="2023-07-21T02:58:36.091" v="926" actId="47"/>
        <pc:sldMkLst>
          <pc:docMk/>
          <pc:sldMk cId="68358104" sldId="313"/>
        </pc:sldMkLst>
      </pc:sldChg>
      <pc:sldChg chg="modSp mod">
        <pc:chgData name="Tejus Vivek" userId="85cbea4e32d58510" providerId="LiveId" clId="{A6956C11-47BB-49A4-93B9-769CE18F9506}" dt="2023-07-21T03:31:36.681" v="1090" actId="20577"/>
        <pc:sldMkLst>
          <pc:docMk/>
          <pc:sldMk cId="2675395715" sldId="322"/>
        </pc:sldMkLst>
        <pc:spChg chg="mod">
          <ac:chgData name="Tejus Vivek" userId="85cbea4e32d58510" providerId="LiveId" clId="{A6956C11-47BB-49A4-93B9-769CE18F9506}" dt="2023-07-21T03:31:36.681" v="1090" actId="20577"/>
          <ac:spMkLst>
            <pc:docMk/>
            <pc:sldMk cId="2675395715" sldId="322"/>
            <ac:spMk id="2" creationId="{5B24E87F-59C3-C44E-91C1-8C7954427A2A}"/>
          </ac:spMkLst>
        </pc:spChg>
      </pc:sldChg>
      <pc:sldChg chg="addSp delSp modSp mod">
        <pc:chgData name="Tejus Vivek" userId="85cbea4e32d58510" providerId="LiveId" clId="{A6956C11-47BB-49A4-93B9-769CE18F9506}" dt="2023-07-21T02:11:21.295" v="22" actId="113"/>
        <pc:sldMkLst>
          <pc:docMk/>
          <pc:sldMk cId="3511037592" sldId="365"/>
        </pc:sldMkLst>
        <pc:spChg chg="mod">
          <ac:chgData name="Tejus Vivek" userId="85cbea4e32d58510" providerId="LiveId" clId="{A6956C11-47BB-49A4-93B9-769CE18F9506}" dt="2023-07-21T02:11:21.295" v="22" actId="113"/>
          <ac:spMkLst>
            <pc:docMk/>
            <pc:sldMk cId="3511037592" sldId="365"/>
            <ac:spMk id="16" creationId="{7CF2DCD5-6A9E-5C0D-2FB4-0054F9F989CE}"/>
          </ac:spMkLst>
        </pc:spChg>
        <pc:graphicFrameChg chg="add del mod">
          <ac:chgData name="Tejus Vivek" userId="85cbea4e32d58510" providerId="LiveId" clId="{A6956C11-47BB-49A4-93B9-769CE18F9506}" dt="2023-07-21T02:11:14.966" v="21"/>
          <ac:graphicFrameMkLst>
            <pc:docMk/>
            <pc:sldMk cId="3511037592" sldId="365"/>
            <ac:graphicFrameMk id="3" creationId="{5C00FE9F-9CF2-2802-DF57-8D857F2BA7C8}"/>
          </ac:graphicFrameMkLst>
        </pc:graphicFrameChg>
      </pc:sldChg>
      <pc:sldChg chg="modSp mod">
        <pc:chgData name="Tejus Vivek" userId="85cbea4e32d58510" providerId="LiveId" clId="{A6956C11-47BB-49A4-93B9-769CE18F9506}" dt="2023-07-21T02:10:38.596" v="18" actId="20577"/>
        <pc:sldMkLst>
          <pc:docMk/>
          <pc:sldMk cId="3904988298" sldId="366"/>
        </pc:sldMkLst>
        <pc:spChg chg="mod">
          <ac:chgData name="Tejus Vivek" userId="85cbea4e32d58510" providerId="LiveId" clId="{A6956C11-47BB-49A4-93B9-769CE18F9506}" dt="2023-07-21T02:10:38.596" v="18" actId="20577"/>
          <ac:spMkLst>
            <pc:docMk/>
            <pc:sldMk cId="3904988298" sldId="366"/>
            <ac:spMk id="3" creationId="{1FE7814E-2E1E-4CBA-4A30-A3C47F9CC9DA}"/>
          </ac:spMkLst>
        </pc:spChg>
      </pc:sldChg>
      <pc:sldChg chg="modSp mod">
        <pc:chgData name="Tejus Vivek" userId="85cbea4e32d58510" providerId="LiveId" clId="{A6956C11-47BB-49A4-93B9-769CE18F9506}" dt="2023-07-21T02:12:19.480" v="56" actId="20577"/>
        <pc:sldMkLst>
          <pc:docMk/>
          <pc:sldMk cId="33106931" sldId="367"/>
        </pc:sldMkLst>
        <pc:spChg chg="mod">
          <ac:chgData name="Tejus Vivek" userId="85cbea4e32d58510" providerId="LiveId" clId="{A6956C11-47BB-49A4-93B9-769CE18F9506}" dt="2023-07-21T02:12:10.551" v="55" actId="20577"/>
          <ac:spMkLst>
            <pc:docMk/>
            <pc:sldMk cId="33106931" sldId="367"/>
            <ac:spMk id="3" creationId="{1FE7814E-2E1E-4CBA-4A30-A3C47F9CC9DA}"/>
          </ac:spMkLst>
        </pc:spChg>
        <pc:spChg chg="mod">
          <ac:chgData name="Tejus Vivek" userId="85cbea4e32d58510" providerId="LiveId" clId="{A6956C11-47BB-49A4-93B9-769CE18F9506}" dt="2023-07-21T02:12:19.480" v="56" actId="20577"/>
          <ac:spMkLst>
            <pc:docMk/>
            <pc:sldMk cId="33106931" sldId="367"/>
            <ac:spMk id="10" creationId="{CA8A5B42-0CE8-1030-D01E-FE4C043BED76}"/>
          </ac:spMkLst>
        </pc:spChg>
      </pc:sldChg>
      <pc:sldChg chg="modSp mod">
        <pc:chgData name="Tejus Vivek" userId="85cbea4e32d58510" providerId="LiveId" clId="{A6956C11-47BB-49A4-93B9-769CE18F9506}" dt="2023-07-21T02:13:03.414" v="61" actId="20577"/>
        <pc:sldMkLst>
          <pc:docMk/>
          <pc:sldMk cId="3526590037" sldId="368"/>
        </pc:sldMkLst>
        <pc:spChg chg="mod">
          <ac:chgData name="Tejus Vivek" userId="85cbea4e32d58510" providerId="LiveId" clId="{A6956C11-47BB-49A4-93B9-769CE18F9506}" dt="2023-07-21T02:12:48.470" v="58" actId="20577"/>
          <ac:spMkLst>
            <pc:docMk/>
            <pc:sldMk cId="3526590037" sldId="368"/>
            <ac:spMk id="2" creationId="{5B24E87F-59C3-C44E-91C1-8C7954427A2A}"/>
          </ac:spMkLst>
        </pc:spChg>
        <pc:spChg chg="mod">
          <ac:chgData name="Tejus Vivek" userId="85cbea4e32d58510" providerId="LiveId" clId="{A6956C11-47BB-49A4-93B9-769CE18F9506}" dt="2023-07-21T02:13:03.414" v="61" actId="20577"/>
          <ac:spMkLst>
            <pc:docMk/>
            <pc:sldMk cId="3526590037" sldId="368"/>
            <ac:spMk id="3" creationId="{1FE7814E-2E1E-4CBA-4A30-A3C47F9CC9DA}"/>
          </ac:spMkLst>
        </pc:spChg>
      </pc:sldChg>
      <pc:sldChg chg="addSp delSp modSp mod">
        <pc:chgData name="Tejus Vivek" userId="85cbea4e32d58510" providerId="LiveId" clId="{A6956C11-47BB-49A4-93B9-769CE18F9506}" dt="2023-07-21T02:22:39.882" v="179" actId="5793"/>
        <pc:sldMkLst>
          <pc:docMk/>
          <pc:sldMk cId="3722677253" sldId="369"/>
        </pc:sldMkLst>
        <pc:spChg chg="mod">
          <ac:chgData name="Tejus Vivek" userId="85cbea4e32d58510" providerId="LiveId" clId="{A6956C11-47BB-49A4-93B9-769CE18F9506}" dt="2023-07-21T02:13:40.210" v="63" actId="20577"/>
          <ac:spMkLst>
            <pc:docMk/>
            <pc:sldMk cId="3722677253" sldId="369"/>
            <ac:spMk id="2" creationId="{5B24E87F-59C3-C44E-91C1-8C7954427A2A}"/>
          </ac:spMkLst>
        </pc:spChg>
        <pc:spChg chg="mod">
          <ac:chgData name="Tejus Vivek" userId="85cbea4e32d58510" providerId="LiveId" clId="{A6956C11-47BB-49A4-93B9-769CE18F9506}" dt="2023-07-21T02:18:14.906" v="164" actId="20577"/>
          <ac:spMkLst>
            <pc:docMk/>
            <pc:sldMk cId="3722677253" sldId="369"/>
            <ac:spMk id="3" creationId="{1FE7814E-2E1E-4CBA-4A30-A3C47F9CC9DA}"/>
          </ac:spMkLst>
        </pc:spChg>
        <pc:spChg chg="add mod">
          <ac:chgData name="Tejus Vivek" userId="85cbea4e32d58510" providerId="LiveId" clId="{A6956C11-47BB-49A4-93B9-769CE18F9506}" dt="2023-07-21T02:22:34.525" v="178" actId="1076"/>
          <ac:spMkLst>
            <pc:docMk/>
            <pc:sldMk cId="3722677253" sldId="369"/>
            <ac:spMk id="4" creationId="{C611C505-D30C-E5E4-1591-20F0B7A745F3}"/>
          </ac:spMkLst>
        </pc:spChg>
        <pc:spChg chg="mod">
          <ac:chgData name="Tejus Vivek" userId="85cbea4e32d58510" providerId="LiveId" clId="{A6956C11-47BB-49A4-93B9-769CE18F9506}" dt="2023-07-21T02:22:01.644" v="173" actId="1076"/>
          <ac:spMkLst>
            <pc:docMk/>
            <pc:sldMk cId="3722677253" sldId="369"/>
            <ac:spMk id="10" creationId="{CA8A5B42-0CE8-1030-D01E-FE4C043BED76}"/>
          </ac:spMkLst>
        </pc:spChg>
        <pc:spChg chg="mod">
          <ac:chgData name="Tejus Vivek" userId="85cbea4e32d58510" providerId="LiveId" clId="{A6956C11-47BB-49A4-93B9-769CE18F9506}" dt="2023-07-21T02:22:39.882" v="179" actId="5793"/>
          <ac:spMkLst>
            <pc:docMk/>
            <pc:sldMk cId="3722677253" sldId="369"/>
            <ac:spMk id="13" creationId="{2E95599A-8AE9-5359-CF80-DB792C8DE19D}"/>
          </ac:spMkLst>
        </pc:spChg>
        <pc:picChg chg="del">
          <ac:chgData name="Tejus Vivek" userId="85cbea4e32d58510" providerId="LiveId" clId="{A6956C11-47BB-49A4-93B9-769CE18F9506}" dt="2023-07-21T02:18:36.101" v="165" actId="478"/>
          <ac:picMkLst>
            <pc:docMk/>
            <pc:sldMk cId="3722677253" sldId="369"/>
            <ac:picMk id="6" creationId="{802870D8-0F77-BBDC-31E7-85D32B2C90ED}"/>
          </ac:picMkLst>
        </pc:picChg>
      </pc:sldChg>
      <pc:sldChg chg="addSp delSp modSp mod">
        <pc:chgData name="Tejus Vivek" userId="85cbea4e32d58510" providerId="LiveId" clId="{A6956C11-47BB-49A4-93B9-769CE18F9506}" dt="2023-07-21T03:13:09.706" v="991" actId="1076"/>
        <pc:sldMkLst>
          <pc:docMk/>
          <pc:sldMk cId="4097288319" sldId="371"/>
        </pc:sldMkLst>
        <pc:spChg chg="mod">
          <ac:chgData name="Tejus Vivek" userId="85cbea4e32d58510" providerId="LiveId" clId="{A6956C11-47BB-49A4-93B9-769CE18F9506}" dt="2023-07-21T02:50:01.845" v="824" actId="15"/>
          <ac:spMkLst>
            <pc:docMk/>
            <pc:sldMk cId="4097288319" sldId="371"/>
            <ac:spMk id="3" creationId="{1FE7814E-2E1E-4CBA-4A30-A3C47F9CC9DA}"/>
          </ac:spMkLst>
        </pc:spChg>
        <pc:spChg chg="add mod">
          <ac:chgData name="Tejus Vivek" userId="85cbea4e32d58510" providerId="LiveId" clId="{A6956C11-47BB-49A4-93B9-769CE18F9506}" dt="2023-07-21T03:13:09.706" v="991" actId="1076"/>
          <ac:spMkLst>
            <pc:docMk/>
            <pc:sldMk cId="4097288319" sldId="371"/>
            <ac:spMk id="8" creationId="{ABBE24F7-48D6-2C5E-1874-2F5D185D9DA5}"/>
          </ac:spMkLst>
        </pc:spChg>
        <pc:spChg chg="add del mod">
          <ac:chgData name="Tejus Vivek" userId="85cbea4e32d58510" providerId="LiveId" clId="{A6956C11-47BB-49A4-93B9-769CE18F9506}" dt="2023-07-21T02:32:31.132" v="355"/>
          <ac:spMkLst>
            <pc:docMk/>
            <pc:sldMk cId="4097288319" sldId="371"/>
            <ac:spMk id="9" creationId="{4EFCD95B-2B95-42BB-4A03-1A8AE2F46137}"/>
          </ac:spMkLst>
        </pc:spChg>
        <pc:spChg chg="add mod">
          <ac:chgData name="Tejus Vivek" userId="85cbea4e32d58510" providerId="LiveId" clId="{A6956C11-47BB-49A4-93B9-769CE18F9506}" dt="2023-07-21T03:13:09.706" v="991" actId="1076"/>
          <ac:spMkLst>
            <pc:docMk/>
            <pc:sldMk cId="4097288319" sldId="371"/>
            <ac:spMk id="11" creationId="{C835B9E0-5FAC-A30B-C99E-FF183C104EEE}"/>
          </ac:spMkLst>
        </pc:spChg>
        <pc:spChg chg="mod">
          <ac:chgData name="Tejus Vivek" userId="85cbea4e32d58510" providerId="LiveId" clId="{A6956C11-47BB-49A4-93B9-769CE18F9506}" dt="2023-07-21T02:50:43.147" v="829" actId="1076"/>
          <ac:spMkLst>
            <pc:docMk/>
            <pc:sldMk cId="4097288319" sldId="371"/>
            <ac:spMk id="12" creationId="{E7412F50-98AC-D92E-6784-98E29BB2076A}"/>
          </ac:spMkLst>
        </pc:spChg>
        <pc:spChg chg="add mod">
          <ac:chgData name="Tejus Vivek" userId="85cbea4e32d58510" providerId="LiveId" clId="{A6956C11-47BB-49A4-93B9-769CE18F9506}" dt="2023-07-21T03:13:09.706" v="991" actId="1076"/>
          <ac:spMkLst>
            <pc:docMk/>
            <pc:sldMk cId="4097288319" sldId="371"/>
            <ac:spMk id="13" creationId="{DE113705-5066-7C99-8625-4EBC519F86A2}"/>
          </ac:spMkLst>
        </pc:spChg>
        <pc:picChg chg="add mod">
          <ac:chgData name="Tejus Vivek" userId="85cbea4e32d58510" providerId="LiveId" clId="{A6956C11-47BB-49A4-93B9-769CE18F9506}" dt="2023-07-21T03:13:09.706" v="991" actId="1076"/>
          <ac:picMkLst>
            <pc:docMk/>
            <pc:sldMk cId="4097288319" sldId="371"/>
            <ac:picMk id="5" creationId="{11485E5C-B2BD-6E9E-1A23-C6B51DC16849}"/>
          </ac:picMkLst>
        </pc:picChg>
        <pc:picChg chg="add mod">
          <ac:chgData name="Tejus Vivek" userId="85cbea4e32d58510" providerId="LiveId" clId="{A6956C11-47BB-49A4-93B9-769CE18F9506}" dt="2023-07-21T03:13:09.706" v="991" actId="1076"/>
          <ac:picMkLst>
            <pc:docMk/>
            <pc:sldMk cId="4097288319" sldId="371"/>
            <ac:picMk id="6" creationId="{1A7FC614-F7C5-D2DE-F89D-FE6CA9707C27}"/>
          </ac:picMkLst>
        </pc:picChg>
        <pc:picChg chg="add mod">
          <ac:chgData name="Tejus Vivek" userId="85cbea4e32d58510" providerId="LiveId" clId="{A6956C11-47BB-49A4-93B9-769CE18F9506}" dt="2023-07-21T03:13:09.706" v="991" actId="1076"/>
          <ac:picMkLst>
            <pc:docMk/>
            <pc:sldMk cId="4097288319" sldId="371"/>
            <ac:picMk id="7" creationId="{674400DC-C045-BE38-22DB-3CB8403FDB39}"/>
          </ac:picMkLst>
        </pc:picChg>
      </pc:sldChg>
      <pc:sldChg chg="del">
        <pc:chgData name="Tejus Vivek" userId="85cbea4e32d58510" providerId="LiveId" clId="{A6956C11-47BB-49A4-93B9-769CE18F9506}" dt="2023-07-21T02:58:33.967" v="925" actId="47"/>
        <pc:sldMkLst>
          <pc:docMk/>
          <pc:sldMk cId="3671097928" sldId="372"/>
        </pc:sldMkLst>
      </pc:sldChg>
      <pc:sldChg chg="addSp delSp modSp add mod">
        <pc:chgData name="Tejus Vivek" userId="85cbea4e32d58510" providerId="LiveId" clId="{A6956C11-47BB-49A4-93B9-769CE18F9506}" dt="2023-07-21T02:52:21.902" v="857" actId="11"/>
        <pc:sldMkLst>
          <pc:docMk/>
          <pc:sldMk cId="335255885" sldId="373"/>
        </pc:sldMkLst>
        <pc:spChg chg="mod">
          <ac:chgData name="Tejus Vivek" userId="85cbea4e32d58510" providerId="LiveId" clId="{A6956C11-47BB-49A4-93B9-769CE18F9506}" dt="2023-07-21T02:52:21.902" v="857" actId="11"/>
          <ac:spMkLst>
            <pc:docMk/>
            <pc:sldMk cId="335255885" sldId="373"/>
            <ac:spMk id="3" creationId="{1FE7814E-2E1E-4CBA-4A30-A3C47F9CC9DA}"/>
          </ac:spMkLst>
        </pc:spChg>
        <pc:picChg chg="del">
          <ac:chgData name="Tejus Vivek" userId="85cbea4e32d58510" providerId="LiveId" clId="{A6956C11-47BB-49A4-93B9-769CE18F9506}" dt="2023-07-21T02:28:48.564" v="328" actId="478"/>
          <ac:picMkLst>
            <pc:docMk/>
            <pc:sldMk cId="335255885" sldId="373"/>
            <ac:picMk id="5" creationId="{11485E5C-B2BD-6E9E-1A23-C6B51DC16849}"/>
          </ac:picMkLst>
        </pc:picChg>
        <pc:picChg chg="add del mod">
          <ac:chgData name="Tejus Vivek" userId="85cbea4e32d58510" providerId="LiveId" clId="{A6956C11-47BB-49A4-93B9-769CE18F9506}" dt="2023-07-21T02:43:12.415" v="617" actId="478"/>
          <ac:picMkLst>
            <pc:docMk/>
            <pc:sldMk cId="335255885" sldId="373"/>
            <ac:picMk id="6" creationId="{D35E5B16-57AF-7419-C0DE-3FB64C8EE3A2}"/>
          </ac:picMkLst>
        </pc:picChg>
        <pc:picChg chg="add del mod">
          <ac:chgData name="Tejus Vivek" userId="85cbea4e32d58510" providerId="LiveId" clId="{A6956C11-47BB-49A4-93B9-769CE18F9506}" dt="2023-07-21T02:37:32.997" v="576" actId="478"/>
          <ac:picMkLst>
            <pc:docMk/>
            <pc:sldMk cId="335255885" sldId="373"/>
            <ac:picMk id="8" creationId="{5E5877D9-C6B9-F3EA-EA70-48863EBC6719}"/>
          </ac:picMkLst>
        </pc:picChg>
        <pc:picChg chg="add del mod">
          <ac:chgData name="Tejus Vivek" userId="85cbea4e32d58510" providerId="LiveId" clId="{A6956C11-47BB-49A4-93B9-769CE18F9506}" dt="2023-07-21T02:43:10.612" v="616" actId="478"/>
          <ac:picMkLst>
            <pc:docMk/>
            <pc:sldMk cId="335255885" sldId="373"/>
            <ac:picMk id="10" creationId="{AC5A63C6-FA0D-5193-7FCD-C65E3D9A959D}"/>
          </ac:picMkLst>
        </pc:picChg>
        <pc:picChg chg="add mod">
          <ac:chgData name="Tejus Vivek" userId="85cbea4e32d58510" providerId="LiveId" clId="{A6956C11-47BB-49A4-93B9-769CE18F9506}" dt="2023-07-21T02:46:21.282" v="748" actId="1076"/>
          <ac:picMkLst>
            <pc:docMk/>
            <pc:sldMk cId="335255885" sldId="373"/>
            <ac:picMk id="13" creationId="{99FB3871-42AE-7D5F-AA76-0CC11F6813B6}"/>
          </ac:picMkLst>
        </pc:picChg>
      </pc:sldChg>
      <pc:sldChg chg="new del">
        <pc:chgData name="Tejus Vivek" userId="85cbea4e32d58510" providerId="LiveId" clId="{A6956C11-47BB-49A4-93B9-769CE18F9506}" dt="2023-07-21T02:28:41.781" v="326" actId="2696"/>
        <pc:sldMkLst>
          <pc:docMk/>
          <pc:sldMk cId="2746168030" sldId="373"/>
        </pc:sldMkLst>
      </pc:sldChg>
      <pc:sldChg chg="addSp delSp modSp add mod">
        <pc:chgData name="Tejus Vivek" userId="85cbea4e32d58510" providerId="LiveId" clId="{A6956C11-47BB-49A4-93B9-769CE18F9506}" dt="2023-07-21T02:56:59.363" v="923" actId="20577"/>
        <pc:sldMkLst>
          <pc:docMk/>
          <pc:sldMk cId="1636152620" sldId="374"/>
        </pc:sldMkLst>
        <pc:spChg chg="mod">
          <ac:chgData name="Tejus Vivek" userId="85cbea4e32d58510" providerId="LiveId" clId="{A6956C11-47BB-49A4-93B9-769CE18F9506}" dt="2023-07-21T02:56:59.363" v="923" actId="20577"/>
          <ac:spMkLst>
            <pc:docMk/>
            <pc:sldMk cId="1636152620" sldId="374"/>
            <ac:spMk id="2" creationId="{5B24E87F-59C3-C44E-91C1-8C7954427A2A}"/>
          </ac:spMkLst>
        </pc:spChg>
        <pc:spChg chg="mod">
          <ac:chgData name="Tejus Vivek" userId="85cbea4e32d58510" providerId="LiveId" clId="{A6956C11-47BB-49A4-93B9-769CE18F9506}" dt="2023-07-21T02:52:49.751" v="862" actId="20577"/>
          <ac:spMkLst>
            <pc:docMk/>
            <pc:sldMk cId="1636152620" sldId="374"/>
            <ac:spMk id="3" creationId="{1FE7814E-2E1E-4CBA-4A30-A3C47F9CC9DA}"/>
          </ac:spMkLst>
        </pc:spChg>
        <pc:spChg chg="add mod">
          <ac:chgData name="Tejus Vivek" userId="85cbea4e32d58510" providerId="LiveId" clId="{A6956C11-47BB-49A4-93B9-769CE18F9506}" dt="2023-07-21T02:53:46.251" v="890" actId="1076"/>
          <ac:spMkLst>
            <pc:docMk/>
            <pc:sldMk cId="1636152620" sldId="374"/>
            <ac:spMk id="5" creationId="{9CCDF3F6-7842-67FB-E87D-84E540753C2A}"/>
          </ac:spMkLst>
        </pc:spChg>
        <pc:spChg chg="add mod">
          <ac:chgData name="Tejus Vivek" userId="85cbea4e32d58510" providerId="LiveId" clId="{A6956C11-47BB-49A4-93B9-769CE18F9506}" dt="2023-07-21T02:53:51.888" v="891" actId="1076"/>
          <ac:spMkLst>
            <pc:docMk/>
            <pc:sldMk cId="1636152620" sldId="374"/>
            <ac:spMk id="7" creationId="{DCF17F0B-CB18-3333-1458-977892282D37}"/>
          </ac:spMkLst>
        </pc:spChg>
        <pc:spChg chg="add mod">
          <ac:chgData name="Tejus Vivek" userId="85cbea4e32d58510" providerId="LiveId" clId="{A6956C11-47BB-49A4-93B9-769CE18F9506}" dt="2023-07-21T02:54:32.154" v="905" actId="1076"/>
          <ac:spMkLst>
            <pc:docMk/>
            <pc:sldMk cId="1636152620" sldId="374"/>
            <ac:spMk id="9" creationId="{27B8884F-0322-AF95-C2E1-56F1DF222B6A}"/>
          </ac:spMkLst>
        </pc:spChg>
        <pc:spChg chg="add mod">
          <ac:chgData name="Tejus Vivek" userId="85cbea4e32d58510" providerId="LiveId" clId="{A6956C11-47BB-49A4-93B9-769CE18F9506}" dt="2023-07-21T02:56:15.612" v="915" actId="1582"/>
          <ac:spMkLst>
            <pc:docMk/>
            <pc:sldMk cId="1636152620" sldId="374"/>
            <ac:spMk id="11" creationId="{6AA0BC5F-893B-E78F-048B-0082DB748F64}"/>
          </ac:spMkLst>
        </pc:spChg>
        <pc:spChg chg="mod">
          <ac:chgData name="Tejus Vivek" userId="85cbea4e32d58510" providerId="LiveId" clId="{A6956C11-47BB-49A4-93B9-769CE18F9506}" dt="2023-07-21T02:52:42.236" v="860" actId="20577"/>
          <ac:spMkLst>
            <pc:docMk/>
            <pc:sldMk cId="1636152620" sldId="374"/>
            <ac:spMk id="12" creationId="{E7412F50-98AC-D92E-6784-98E29BB2076A}"/>
          </ac:spMkLst>
        </pc:spChg>
        <pc:picChg chg="add mod">
          <ac:chgData name="Tejus Vivek" userId="85cbea4e32d58510" providerId="LiveId" clId="{A6956C11-47BB-49A4-93B9-769CE18F9506}" dt="2023-07-21T02:53:05.183" v="866" actId="1076"/>
          <ac:picMkLst>
            <pc:docMk/>
            <pc:sldMk cId="1636152620" sldId="374"/>
            <ac:picMk id="4" creationId="{8847047E-3BA2-DA22-53E4-F0D4A4927C3E}"/>
          </ac:picMkLst>
        </pc:picChg>
        <pc:picChg chg="del">
          <ac:chgData name="Tejus Vivek" userId="85cbea4e32d58510" providerId="LiveId" clId="{A6956C11-47BB-49A4-93B9-769CE18F9506}" dt="2023-07-21T02:52:37.578" v="858" actId="478"/>
          <ac:picMkLst>
            <pc:docMk/>
            <pc:sldMk cId="1636152620" sldId="374"/>
            <ac:picMk id="6" creationId="{D35E5B16-57AF-7419-C0DE-3FB64C8EE3A2}"/>
          </ac:picMkLst>
        </pc:picChg>
        <pc:picChg chg="add mod">
          <ac:chgData name="Tejus Vivek" userId="85cbea4e32d58510" providerId="LiveId" clId="{A6956C11-47BB-49A4-93B9-769CE18F9506}" dt="2023-07-21T02:54:11.516" v="895" actId="1076"/>
          <ac:picMkLst>
            <pc:docMk/>
            <pc:sldMk cId="1636152620" sldId="374"/>
            <ac:picMk id="8" creationId="{D6869289-4C1F-48D0-3C3E-10A3592BCCDC}"/>
          </ac:picMkLst>
        </pc:picChg>
        <pc:picChg chg="del">
          <ac:chgData name="Tejus Vivek" userId="85cbea4e32d58510" providerId="LiveId" clId="{A6956C11-47BB-49A4-93B9-769CE18F9506}" dt="2023-07-21T02:52:38.967" v="859" actId="478"/>
          <ac:picMkLst>
            <pc:docMk/>
            <pc:sldMk cId="1636152620" sldId="374"/>
            <ac:picMk id="10" creationId="{AC5A63C6-FA0D-5193-7FCD-C65E3D9A959D}"/>
          </ac:picMkLst>
        </pc:picChg>
      </pc:sldChg>
      <pc:sldChg chg="modSp add mod">
        <pc:chgData name="Tejus Vivek" userId="85cbea4e32d58510" providerId="LiveId" clId="{A6956C11-47BB-49A4-93B9-769CE18F9506}" dt="2023-07-21T02:59:30.446" v="929" actId="20577"/>
        <pc:sldMkLst>
          <pc:docMk/>
          <pc:sldMk cId="600956744" sldId="375"/>
        </pc:sldMkLst>
        <pc:spChg chg="mod">
          <ac:chgData name="Tejus Vivek" userId="85cbea4e32d58510" providerId="LiveId" clId="{A6956C11-47BB-49A4-93B9-769CE18F9506}" dt="2023-07-21T02:59:30.446" v="929" actId="20577"/>
          <ac:spMkLst>
            <pc:docMk/>
            <pc:sldMk cId="600956744" sldId="375"/>
            <ac:spMk id="3" creationId="{1FE7814E-2E1E-4CBA-4A30-A3C47F9CC9DA}"/>
          </ac:spMkLst>
        </pc:spChg>
      </pc:sldChg>
      <pc:sldChg chg="modSp add mod setBg">
        <pc:chgData name="Tejus Vivek" userId="85cbea4e32d58510" providerId="LiveId" clId="{A6956C11-47BB-49A4-93B9-769CE18F9506}" dt="2023-07-21T03:06:19.536" v="990" actId="20577"/>
        <pc:sldMkLst>
          <pc:docMk/>
          <pc:sldMk cId="2319589124" sldId="376"/>
        </pc:sldMkLst>
        <pc:spChg chg="mod">
          <ac:chgData name="Tejus Vivek" userId="85cbea4e32d58510" providerId="LiveId" clId="{A6956C11-47BB-49A4-93B9-769CE18F9506}" dt="2023-07-21T03:06:19.536" v="990" actId="20577"/>
          <ac:spMkLst>
            <pc:docMk/>
            <pc:sldMk cId="2319589124" sldId="376"/>
            <ac:spMk id="3" creationId="{A7254213-20EB-3565-4A59-57A383B7F4DA}"/>
          </ac:spMkLst>
        </pc:spChg>
      </pc:sldChg>
      <pc:sldChg chg="addSp delSp modSp add mod ord">
        <pc:chgData name="Tejus Vivek" userId="85cbea4e32d58510" providerId="LiveId" clId="{A6956C11-47BB-49A4-93B9-769CE18F9506}" dt="2023-07-21T03:21:48.894" v="1020" actId="478"/>
        <pc:sldMkLst>
          <pc:docMk/>
          <pc:sldMk cId="2759338680" sldId="377"/>
        </pc:sldMkLst>
        <pc:spChg chg="mod">
          <ac:chgData name="Tejus Vivek" userId="85cbea4e32d58510" providerId="LiveId" clId="{A6956C11-47BB-49A4-93B9-769CE18F9506}" dt="2023-07-21T03:17:23.922" v="1006" actId="20577"/>
          <ac:spMkLst>
            <pc:docMk/>
            <pc:sldMk cId="2759338680" sldId="377"/>
            <ac:spMk id="2" creationId="{5B24E87F-59C3-C44E-91C1-8C7954427A2A}"/>
          </ac:spMkLst>
        </pc:spChg>
        <pc:spChg chg="del mod">
          <ac:chgData name="Tejus Vivek" userId="85cbea4e32d58510" providerId="LiveId" clId="{A6956C11-47BB-49A4-93B9-769CE18F9506}" dt="2023-07-21T03:21:48.894" v="1020" actId="478"/>
          <ac:spMkLst>
            <pc:docMk/>
            <pc:sldMk cId="2759338680" sldId="377"/>
            <ac:spMk id="3" creationId="{1FE7814E-2E1E-4CBA-4A30-A3C47F9CC9DA}"/>
          </ac:spMkLst>
        </pc:spChg>
        <pc:picChg chg="del">
          <ac:chgData name="Tejus Vivek" userId="85cbea4e32d58510" providerId="LiveId" clId="{A6956C11-47BB-49A4-93B9-769CE18F9506}" dt="2023-07-21T03:17:30.392" v="1009" actId="478"/>
          <ac:picMkLst>
            <pc:docMk/>
            <pc:sldMk cId="2759338680" sldId="377"/>
            <ac:picMk id="4" creationId="{340D3652-312F-385B-F653-81039C5C1859}"/>
          </ac:picMkLst>
        </pc:picChg>
        <pc:picChg chg="add del mod">
          <ac:chgData name="Tejus Vivek" userId="85cbea4e32d58510" providerId="LiveId" clId="{A6956C11-47BB-49A4-93B9-769CE18F9506}" dt="2023-07-21T03:19:07.835" v="1013" actId="478"/>
          <ac:picMkLst>
            <pc:docMk/>
            <pc:sldMk cId="2759338680" sldId="377"/>
            <ac:picMk id="1026" creationId="{78D73A3E-B0CD-2415-3E3A-7D43568D1975}"/>
          </ac:picMkLst>
        </pc:picChg>
        <pc:picChg chg="add del mod">
          <ac:chgData name="Tejus Vivek" userId="85cbea4e32d58510" providerId="LiveId" clId="{A6956C11-47BB-49A4-93B9-769CE18F9506}" dt="2023-07-21T03:21:07.085" v="1016" actId="478"/>
          <ac:picMkLst>
            <pc:docMk/>
            <pc:sldMk cId="2759338680" sldId="377"/>
            <ac:picMk id="1028" creationId="{2B6CA135-33C8-4B2C-C3FF-CC4355AFCDF9}"/>
          </ac:picMkLst>
        </pc:picChg>
        <pc:picChg chg="add mod">
          <ac:chgData name="Tejus Vivek" userId="85cbea4e32d58510" providerId="LiveId" clId="{A6956C11-47BB-49A4-93B9-769CE18F9506}" dt="2023-07-21T03:21:45.217" v="1019" actId="1076"/>
          <ac:picMkLst>
            <pc:docMk/>
            <pc:sldMk cId="2759338680" sldId="377"/>
            <ac:picMk id="1030" creationId="{4A6828D6-1E80-EE06-E4EF-09BBA3CBFAE2}"/>
          </ac:picMkLst>
        </pc:picChg>
      </pc:sldChg>
      <pc:sldChg chg="modSp add del mod">
        <pc:chgData name="Tejus Vivek" userId="85cbea4e32d58510" providerId="LiveId" clId="{A6956C11-47BB-49A4-93B9-769CE18F9506}" dt="2023-07-21T03:17:08.688" v="998" actId="2696"/>
        <pc:sldMkLst>
          <pc:docMk/>
          <pc:sldMk cId="3893690783" sldId="377"/>
        </pc:sldMkLst>
        <pc:spChg chg="mod">
          <ac:chgData name="Tejus Vivek" userId="85cbea4e32d58510" providerId="LiveId" clId="{A6956C11-47BB-49A4-93B9-769CE18F9506}" dt="2023-07-21T03:16:59.875" v="997" actId="20577"/>
          <ac:spMkLst>
            <pc:docMk/>
            <pc:sldMk cId="3893690783" sldId="377"/>
            <ac:spMk id="2" creationId="{5B24E87F-59C3-C44E-91C1-8C7954427A2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5DE1DD-9511-482F-AD07-7211D371C5C2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62741-8795-4FDF-8214-EC4329217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712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62741-8795-4FDF-8214-EC43292178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228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62741-8795-4FDF-8214-EC43292178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263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62741-8795-4FDF-8214-EC43292178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348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62741-8795-4FDF-8214-EC43292178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782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62741-8795-4FDF-8214-EC43292178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941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62741-8795-4FDF-8214-EC43292178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484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62741-8795-4FDF-8214-EC43292178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6300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62741-8795-4FDF-8214-EC43292178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52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62741-8795-4FDF-8214-EC43292178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0225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62741-8795-4FDF-8214-EC43292178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1219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62741-8795-4FDF-8214-EC43292178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938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62741-8795-4FDF-8214-EC43292178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1645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62741-8795-4FDF-8214-EC43292178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5613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62741-8795-4FDF-8214-EC43292178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733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62741-8795-4FDF-8214-EC43292178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9001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62741-8795-4FDF-8214-EC43292178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696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62741-8795-4FDF-8214-EC43292178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8065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62741-8795-4FDF-8214-EC43292178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074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62741-8795-4FDF-8214-EC43292178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531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62741-8795-4FDF-8214-EC43292178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820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62741-8795-4FDF-8214-EC43292178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88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62741-8795-4FDF-8214-EC43292178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86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62741-8795-4FDF-8214-EC43292178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58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62741-8795-4FDF-8214-EC43292178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608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62741-8795-4FDF-8214-EC43292178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852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3024BE69-876E-4971-88EA-601D49B1D752}" type="datetimeFigureOut">
              <a:rPr lang="en-CA" smtClean="0"/>
              <a:t>2023-07-20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AD214B94-08B1-4A51-9DB1-2A583D14CE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1650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4BE69-876E-4971-88EA-601D49B1D752}" type="datetimeFigureOut">
              <a:rPr lang="en-CA" smtClean="0"/>
              <a:t>2023-07-20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14B94-08B1-4A51-9DB1-2A583D14CE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212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4BE69-876E-4971-88EA-601D49B1D752}" type="datetimeFigureOut">
              <a:rPr lang="en-CA" smtClean="0"/>
              <a:t>2023-07-20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14B94-08B1-4A51-9DB1-2A583D14CE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5526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4BE69-876E-4971-88EA-601D49B1D752}" type="datetimeFigureOut">
              <a:rPr lang="en-CA" smtClean="0"/>
              <a:t>2023-07-20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14B94-08B1-4A51-9DB1-2A583D14CE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234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4BE69-876E-4971-88EA-601D49B1D752}" type="datetimeFigureOut">
              <a:rPr lang="en-CA" smtClean="0"/>
              <a:t>2023-07-20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14B94-08B1-4A51-9DB1-2A583D14CE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978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4BE69-876E-4971-88EA-601D49B1D752}" type="datetimeFigureOut">
              <a:rPr lang="en-CA" smtClean="0"/>
              <a:t>2023-07-20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14B94-08B1-4A51-9DB1-2A583D14CE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40351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4BE69-876E-4971-88EA-601D49B1D752}" type="datetimeFigureOut">
              <a:rPr lang="en-CA" smtClean="0"/>
              <a:t>2023-07-20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14B94-08B1-4A51-9DB1-2A583D14CE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49191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3024BE69-876E-4971-88EA-601D49B1D752}" type="datetimeFigureOut">
              <a:rPr lang="en-CA" smtClean="0"/>
              <a:t>2023-07-20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14B94-08B1-4A51-9DB1-2A583D14CE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37448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3024BE69-876E-4971-88EA-601D49B1D752}" type="datetimeFigureOut">
              <a:rPr lang="en-CA" smtClean="0"/>
              <a:t>2023-07-20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14B94-08B1-4A51-9DB1-2A583D14CE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520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4BE69-876E-4971-88EA-601D49B1D752}" type="datetimeFigureOut">
              <a:rPr lang="en-CA" smtClean="0"/>
              <a:t>2023-07-20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14B94-08B1-4A51-9DB1-2A583D14CE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5584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4BE69-876E-4971-88EA-601D49B1D752}" type="datetimeFigureOut">
              <a:rPr lang="en-CA" smtClean="0"/>
              <a:t>2023-07-20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14B94-08B1-4A51-9DB1-2A583D14CE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6291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4BE69-876E-4971-88EA-601D49B1D752}" type="datetimeFigureOut">
              <a:rPr lang="en-CA" smtClean="0"/>
              <a:t>2023-07-20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14B94-08B1-4A51-9DB1-2A583D14CE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9951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4BE69-876E-4971-88EA-601D49B1D752}" type="datetimeFigureOut">
              <a:rPr lang="en-CA" smtClean="0"/>
              <a:t>2023-07-20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14B94-08B1-4A51-9DB1-2A583D14CE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4215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4BE69-876E-4971-88EA-601D49B1D752}" type="datetimeFigureOut">
              <a:rPr lang="en-CA" smtClean="0"/>
              <a:t>2023-07-20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14B94-08B1-4A51-9DB1-2A583D14CE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2399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4BE69-876E-4971-88EA-601D49B1D752}" type="datetimeFigureOut">
              <a:rPr lang="en-CA" smtClean="0"/>
              <a:t>2023-07-20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14B94-08B1-4A51-9DB1-2A583D14CE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9133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4BE69-876E-4971-88EA-601D49B1D752}" type="datetimeFigureOut">
              <a:rPr lang="en-CA" smtClean="0"/>
              <a:t>2023-07-20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14B94-08B1-4A51-9DB1-2A583D14CE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0811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4BE69-876E-4971-88EA-601D49B1D752}" type="datetimeFigureOut">
              <a:rPr lang="en-CA" smtClean="0"/>
              <a:t>2023-07-20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14B94-08B1-4A51-9DB1-2A583D14CE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9005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024BE69-876E-4971-88EA-601D49B1D752}" type="datetimeFigureOut">
              <a:rPr lang="en-CA" smtClean="0"/>
              <a:t>2023-07-20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CA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AD214B94-08B1-4A51-9DB1-2A583D14CE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0735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3" name="Group 2054">
            <a:extLst>
              <a:ext uri="{FF2B5EF4-FFF2-40B4-BE49-F238E27FC236}">
                <a16:creationId xmlns:a16="http://schemas.microsoft.com/office/drawing/2014/main" id="{ADF228AF-822F-4819-9EB8-406258D6B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056" name="Rectangle 2055">
              <a:extLst>
                <a:ext uri="{FF2B5EF4-FFF2-40B4-BE49-F238E27FC236}">
                  <a16:creationId xmlns:a16="http://schemas.microsoft.com/office/drawing/2014/main" id="{38D7DDBD-CAAB-4AE7-930D-FCE007CBD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57" name="Oval 2056">
              <a:extLst>
                <a:ext uri="{FF2B5EF4-FFF2-40B4-BE49-F238E27FC236}">
                  <a16:creationId xmlns:a16="http://schemas.microsoft.com/office/drawing/2014/main" id="{1DFEF9B7-500D-44A2-952F-C322F13C98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58" name="Oval 2057">
              <a:extLst>
                <a:ext uri="{FF2B5EF4-FFF2-40B4-BE49-F238E27FC236}">
                  <a16:creationId xmlns:a16="http://schemas.microsoft.com/office/drawing/2014/main" id="{C4137BE8-DA41-4563-A6DE-A5D80DE6E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59" name="Oval 2058">
              <a:extLst>
                <a:ext uri="{FF2B5EF4-FFF2-40B4-BE49-F238E27FC236}">
                  <a16:creationId xmlns:a16="http://schemas.microsoft.com/office/drawing/2014/main" id="{D8D380D3-7714-4E3F-8BA2-66B22BFD4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60" name="Oval 2059">
              <a:extLst>
                <a:ext uri="{FF2B5EF4-FFF2-40B4-BE49-F238E27FC236}">
                  <a16:creationId xmlns:a16="http://schemas.microsoft.com/office/drawing/2014/main" id="{4ECA7627-07BD-4F00-90E9-C6BB2199E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61" name="Oval 2060">
              <a:extLst>
                <a:ext uri="{FF2B5EF4-FFF2-40B4-BE49-F238E27FC236}">
                  <a16:creationId xmlns:a16="http://schemas.microsoft.com/office/drawing/2014/main" id="{261968C9-1992-4391-8E5B-1F358BB64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62" name="Freeform 5">
              <a:extLst>
                <a:ext uri="{FF2B5EF4-FFF2-40B4-BE49-F238E27FC236}">
                  <a16:creationId xmlns:a16="http://schemas.microsoft.com/office/drawing/2014/main" id="{308983D8-1DA4-4D97-A8B5-59825C0E4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63" name="Freeform 5">
              <a:extLst>
                <a:ext uri="{FF2B5EF4-FFF2-40B4-BE49-F238E27FC236}">
                  <a16:creationId xmlns:a16="http://schemas.microsoft.com/office/drawing/2014/main" id="{009B6231-043B-4F66-BCC4-813B76F77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64" name="Freeform 5">
              <a:extLst>
                <a:ext uri="{FF2B5EF4-FFF2-40B4-BE49-F238E27FC236}">
                  <a16:creationId xmlns:a16="http://schemas.microsoft.com/office/drawing/2014/main" id="{36B7E87D-14CF-4349-AC4D-69DF5D84E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75" name="Rectangle 2065">
            <a:extLst>
              <a:ext uri="{FF2B5EF4-FFF2-40B4-BE49-F238E27FC236}">
                <a16:creationId xmlns:a16="http://schemas.microsoft.com/office/drawing/2014/main" id="{4EB623E5-BC7C-4763-B7CD-C7D5F91F1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77" name="Rectangle 2067">
            <a:extLst>
              <a:ext uri="{FF2B5EF4-FFF2-40B4-BE49-F238E27FC236}">
                <a16:creationId xmlns:a16="http://schemas.microsoft.com/office/drawing/2014/main" id="{D1DE3271-DD99-4DEF-AF9F-84397884C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78" name="Freeform: Shape 2069">
            <a:extLst>
              <a:ext uri="{FF2B5EF4-FFF2-40B4-BE49-F238E27FC236}">
                <a16:creationId xmlns:a16="http://schemas.microsoft.com/office/drawing/2014/main" id="{E06A31CE-F9B6-4BA2-8685-60F3524D0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50898" y="638067"/>
            <a:ext cx="6053670" cy="5581866"/>
          </a:xfrm>
          <a:custGeom>
            <a:avLst/>
            <a:gdLst>
              <a:gd name="connsiteX0" fmla="*/ 6053670 w 6053670"/>
              <a:gd name="connsiteY0" fmla="*/ 1098 h 5581866"/>
              <a:gd name="connsiteX1" fmla="*/ 6053670 w 6053670"/>
              <a:gd name="connsiteY1" fmla="*/ 514028 h 5581866"/>
              <a:gd name="connsiteX2" fmla="*/ 6053670 w 6053670"/>
              <a:gd name="connsiteY2" fmla="*/ 1254558 h 5581866"/>
              <a:gd name="connsiteX3" fmla="*/ 6053670 w 6053670"/>
              <a:gd name="connsiteY3" fmla="*/ 5581866 h 5581866"/>
              <a:gd name="connsiteX4" fmla="*/ 0 w 6053670"/>
              <a:gd name="connsiteY4" fmla="*/ 5581866 h 5581866"/>
              <a:gd name="connsiteX5" fmla="*/ 0 w 6053670"/>
              <a:gd name="connsiteY5" fmla="*/ 1249853 h 5581866"/>
              <a:gd name="connsiteX6" fmla="*/ 0 w 6053670"/>
              <a:gd name="connsiteY6" fmla="*/ 514028 h 5581866"/>
              <a:gd name="connsiteX7" fmla="*/ 0 w 6053670"/>
              <a:gd name="connsiteY7" fmla="*/ 0 h 5581866"/>
              <a:gd name="connsiteX8" fmla="*/ 35717 w 6053670"/>
              <a:gd name="connsiteY8" fmla="*/ 5488 h 5581866"/>
              <a:gd name="connsiteX9" fmla="*/ 140445 w 6053670"/>
              <a:gd name="connsiteY9" fmla="*/ 21641 h 5581866"/>
              <a:gd name="connsiteX10" fmla="*/ 216722 w 6053670"/>
              <a:gd name="connsiteY10" fmla="*/ 32932 h 5581866"/>
              <a:gd name="connsiteX11" fmla="*/ 307527 w 6053670"/>
              <a:gd name="connsiteY11" fmla="*/ 44850 h 5581866"/>
              <a:gd name="connsiteX12" fmla="*/ 415282 w 6053670"/>
              <a:gd name="connsiteY12" fmla="*/ 59121 h 5581866"/>
              <a:gd name="connsiteX13" fmla="*/ 534539 w 6053670"/>
              <a:gd name="connsiteY13" fmla="*/ 74175 h 5581866"/>
              <a:gd name="connsiteX14" fmla="*/ 668931 w 6053670"/>
              <a:gd name="connsiteY14" fmla="*/ 90014 h 5581866"/>
              <a:gd name="connsiteX15" fmla="*/ 815430 w 6053670"/>
              <a:gd name="connsiteY15" fmla="*/ 106794 h 5581866"/>
              <a:gd name="connsiteX16" fmla="*/ 974641 w 6053670"/>
              <a:gd name="connsiteY16" fmla="*/ 123574 h 5581866"/>
              <a:gd name="connsiteX17" fmla="*/ 1144144 w 6053670"/>
              <a:gd name="connsiteY17" fmla="*/ 140667 h 5581866"/>
              <a:gd name="connsiteX18" fmla="*/ 1326965 w 6053670"/>
              <a:gd name="connsiteY18" fmla="*/ 156506 h 5581866"/>
              <a:gd name="connsiteX19" fmla="*/ 1518261 w 6053670"/>
              <a:gd name="connsiteY19" fmla="*/ 171717 h 5581866"/>
              <a:gd name="connsiteX20" fmla="*/ 1720453 w 6053670"/>
              <a:gd name="connsiteY20" fmla="*/ 185518 h 5581866"/>
              <a:gd name="connsiteX21" fmla="*/ 1931121 w 6053670"/>
              <a:gd name="connsiteY21" fmla="*/ 198690 h 5581866"/>
              <a:gd name="connsiteX22" fmla="*/ 2150869 w 6053670"/>
              <a:gd name="connsiteY22" fmla="*/ 211079 h 5581866"/>
              <a:gd name="connsiteX23" fmla="*/ 2263467 w 6053670"/>
              <a:gd name="connsiteY23" fmla="*/ 215470 h 5581866"/>
              <a:gd name="connsiteX24" fmla="*/ 2378487 w 6053670"/>
              <a:gd name="connsiteY24" fmla="*/ 220332 h 5581866"/>
              <a:gd name="connsiteX25" fmla="*/ 2495323 w 6053670"/>
              <a:gd name="connsiteY25" fmla="*/ 224879 h 5581866"/>
              <a:gd name="connsiteX26" fmla="*/ 2612764 w 6053670"/>
              <a:gd name="connsiteY26" fmla="*/ 227859 h 5581866"/>
              <a:gd name="connsiteX27" fmla="*/ 2732627 w 6053670"/>
              <a:gd name="connsiteY27" fmla="*/ 230525 h 5581866"/>
              <a:gd name="connsiteX28" fmla="*/ 2853700 w 6053670"/>
              <a:gd name="connsiteY28" fmla="*/ 233348 h 5581866"/>
              <a:gd name="connsiteX29" fmla="*/ 2977195 w 6053670"/>
              <a:gd name="connsiteY29" fmla="*/ 235229 h 5581866"/>
              <a:gd name="connsiteX30" fmla="*/ 3101900 w 6053670"/>
              <a:gd name="connsiteY30" fmla="*/ 235229 h 5581866"/>
              <a:gd name="connsiteX31" fmla="*/ 3227817 w 6053670"/>
              <a:gd name="connsiteY31" fmla="*/ 236170 h 5581866"/>
              <a:gd name="connsiteX32" fmla="*/ 3354944 w 6053670"/>
              <a:gd name="connsiteY32" fmla="*/ 235229 h 5581866"/>
              <a:gd name="connsiteX33" fmla="*/ 3483887 w 6053670"/>
              <a:gd name="connsiteY33" fmla="*/ 233348 h 5581866"/>
              <a:gd name="connsiteX34" fmla="*/ 3612830 w 6053670"/>
              <a:gd name="connsiteY34" fmla="*/ 231623 h 5581866"/>
              <a:gd name="connsiteX35" fmla="*/ 3743589 w 6053670"/>
              <a:gd name="connsiteY35" fmla="*/ 227859 h 5581866"/>
              <a:gd name="connsiteX36" fmla="*/ 3875559 w 6053670"/>
              <a:gd name="connsiteY36" fmla="*/ 223938 h 5581866"/>
              <a:gd name="connsiteX37" fmla="*/ 4007529 w 6053670"/>
              <a:gd name="connsiteY37" fmla="*/ 219391 h 5581866"/>
              <a:gd name="connsiteX38" fmla="*/ 4140710 w 6053670"/>
              <a:gd name="connsiteY38" fmla="*/ 212961 h 5581866"/>
              <a:gd name="connsiteX39" fmla="*/ 4275102 w 6053670"/>
              <a:gd name="connsiteY39" fmla="*/ 205277 h 5581866"/>
              <a:gd name="connsiteX40" fmla="*/ 4410098 w 6053670"/>
              <a:gd name="connsiteY40" fmla="*/ 197907 h 5581866"/>
              <a:gd name="connsiteX41" fmla="*/ 4545096 w 6053670"/>
              <a:gd name="connsiteY41" fmla="*/ 188498 h 5581866"/>
              <a:gd name="connsiteX42" fmla="*/ 4681909 w 6053670"/>
              <a:gd name="connsiteY42" fmla="*/ 177207 h 5581866"/>
              <a:gd name="connsiteX43" fmla="*/ 4816905 w 6053670"/>
              <a:gd name="connsiteY43" fmla="*/ 165916 h 5581866"/>
              <a:gd name="connsiteX44" fmla="*/ 4954323 w 6053670"/>
              <a:gd name="connsiteY44" fmla="*/ 152899 h 5581866"/>
              <a:gd name="connsiteX45" fmla="*/ 5092347 w 6053670"/>
              <a:gd name="connsiteY45" fmla="*/ 138629 h 5581866"/>
              <a:gd name="connsiteX46" fmla="*/ 5228555 w 6053670"/>
              <a:gd name="connsiteY46" fmla="*/ 123574 h 5581866"/>
              <a:gd name="connsiteX47" fmla="*/ 5366578 w 6053670"/>
              <a:gd name="connsiteY47" fmla="*/ 106010 h 5581866"/>
              <a:gd name="connsiteX48" fmla="*/ 5503997 w 6053670"/>
              <a:gd name="connsiteY48" fmla="*/ 87192 h 5581866"/>
              <a:gd name="connsiteX49" fmla="*/ 5642020 w 6053670"/>
              <a:gd name="connsiteY49" fmla="*/ 68530 h 5581866"/>
              <a:gd name="connsiteX50" fmla="*/ 5779438 w 6053670"/>
              <a:gd name="connsiteY50" fmla="*/ 46733 h 5581866"/>
              <a:gd name="connsiteX51" fmla="*/ 5916251 w 6053670"/>
              <a:gd name="connsiteY51" fmla="*/ 24464 h 55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5581866">
                <a:moveTo>
                  <a:pt x="6053670" y="1098"/>
                </a:moveTo>
                <a:lnTo>
                  <a:pt x="6053670" y="514028"/>
                </a:lnTo>
                <a:lnTo>
                  <a:pt x="6053670" y="1254558"/>
                </a:lnTo>
                <a:lnTo>
                  <a:pt x="6053670" y="5581866"/>
                </a:lnTo>
                <a:lnTo>
                  <a:pt x="0" y="5581866"/>
                </a:lnTo>
                <a:lnTo>
                  <a:pt x="0" y="1249853"/>
                </a:lnTo>
                <a:lnTo>
                  <a:pt x="0" y="514028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072" name="Freeform 5">
            <a:extLst>
              <a:ext uri="{FF2B5EF4-FFF2-40B4-BE49-F238E27FC236}">
                <a16:creationId xmlns:a16="http://schemas.microsoft.com/office/drawing/2014/main" id="{8ADF14A3-1454-4B74-8B4A-CB197D7A7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469835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074" name="Freeform 5">
            <a:extLst>
              <a:ext uri="{FF2B5EF4-FFF2-40B4-BE49-F238E27FC236}">
                <a16:creationId xmlns:a16="http://schemas.microsoft.com/office/drawing/2014/main" id="{EC19D556-0251-4E87-AE24-890965BAD5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671965-A4D9-C575-2216-F840A5CB2C08}"/>
              </a:ext>
            </a:extLst>
          </p:cNvPr>
          <p:cNvSpPr txBox="1"/>
          <p:nvPr/>
        </p:nvSpPr>
        <p:spPr>
          <a:xfrm>
            <a:off x="623785" y="789039"/>
            <a:ext cx="6077042" cy="1622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0" i="0" kern="1200" dirty="0">
                <a:latin typeface="+mj-lt"/>
                <a:ea typeface="+mj-ea"/>
                <a:cs typeface="+mj-cs"/>
              </a:rPr>
              <a:t>Final Project </a:t>
            </a:r>
            <a:r>
              <a:rPr lang="en-US" sz="2800" b="0" i="0" kern="1200" dirty="0">
                <a:effectLst/>
                <a:latin typeface="+mj-lt"/>
                <a:ea typeface="+mj-ea"/>
                <a:cs typeface="+mj-cs"/>
              </a:rPr>
              <a:t>GENG-8050-40</a:t>
            </a: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0" i="0" kern="1200" dirty="0">
                <a:effectLst/>
                <a:latin typeface="+mj-lt"/>
                <a:ea typeface="+mj-ea"/>
                <a:cs typeface="+mj-cs"/>
              </a:rPr>
              <a:t>Data Analytics &amp; Decision Making 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2800" b="0" i="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2076" name="Rectangle 2075">
            <a:extLst>
              <a:ext uri="{FF2B5EF4-FFF2-40B4-BE49-F238E27FC236}">
                <a16:creationId xmlns:a16="http://schemas.microsoft.com/office/drawing/2014/main" id="{CBC3C8C6-98E2-45EF-AEFC-30C0DBA0E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9" name="TextBox 1">
            <a:extLst>
              <a:ext uri="{FF2B5EF4-FFF2-40B4-BE49-F238E27FC236}">
                <a16:creationId xmlns:a16="http://schemas.microsoft.com/office/drawing/2014/main" id="{E6DDF556-1A33-0577-FC3A-AA3882F8800D}"/>
              </a:ext>
            </a:extLst>
          </p:cNvPr>
          <p:cNvSpPr txBox="1"/>
          <p:nvPr/>
        </p:nvSpPr>
        <p:spPr>
          <a:xfrm>
            <a:off x="639098" y="2418735"/>
            <a:ext cx="5132439" cy="38117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b="1" dirty="0">
                <a:effectLst/>
              </a:rPr>
              <a:t>Group 5</a:t>
            </a:r>
            <a:r>
              <a:rPr lang="en-US" b="1" dirty="0"/>
              <a:t> – July 22, 2023</a:t>
            </a:r>
          </a:p>
          <a:p>
            <a:pPr fontAlgn="base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effectLst/>
            </a:endParaRPr>
          </a:p>
          <a:p>
            <a:pPr fontAlgn="base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/>
              <a:t>Tejus Vivek-110095845</a:t>
            </a:r>
          </a:p>
          <a:p>
            <a:pPr fontAlgn="base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/>
              <a:t>Zain Mohammad Beg-110124970 </a:t>
            </a:r>
          </a:p>
          <a:p>
            <a:pPr fontAlgn="base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/>
              <a:t>Ramzi Tabbara</a:t>
            </a:r>
            <a:r>
              <a:rPr lang="en-US" dirty="0">
                <a:effectLst/>
              </a:rPr>
              <a:t>– </a:t>
            </a:r>
            <a:r>
              <a:rPr lang="en-US" dirty="0"/>
              <a:t>103782348</a:t>
            </a:r>
          </a:p>
          <a:p>
            <a:pPr fontAlgn="base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 err="1"/>
              <a:t>Sefiu</a:t>
            </a:r>
            <a:r>
              <a:rPr lang="en-US" dirty="0"/>
              <a:t> Ibikunle-110122113</a:t>
            </a:r>
          </a:p>
          <a:p>
            <a:pPr fontAlgn="base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/>
              <a:t>Yousuf Khan– 110125011</a:t>
            </a:r>
          </a:p>
          <a:p>
            <a:pPr fontAlgn="base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/>
              <a:t>Syed Zaidi</a:t>
            </a:r>
            <a:r>
              <a:rPr lang="en-US" dirty="0">
                <a:effectLst/>
              </a:rPr>
              <a:t>– </a:t>
            </a:r>
            <a:r>
              <a:rPr lang="en-US" dirty="0"/>
              <a:t>110104403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D102ACCD-5AE2-2C48-B09B-FDA735B3A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836" y="1103541"/>
            <a:ext cx="4828707" cy="1793519"/>
          </a:xfrm>
          <a:prstGeom prst="rect">
            <a:avLst/>
          </a:prstGeom>
        </p:spPr>
      </p:pic>
      <p:pic>
        <p:nvPicPr>
          <p:cNvPr id="2050" name="Picture 2" descr="Business Analytics vs Data Analytics: What's the Difference">
            <a:extLst>
              <a:ext uri="{FF2B5EF4-FFF2-40B4-BE49-F238E27FC236}">
                <a16:creationId xmlns:a16="http://schemas.microsoft.com/office/drawing/2014/main" id="{5F0A46A1-019B-5C2A-3046-5172F3C1C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18028" y="3520086"/>
            <a:ext cx="4818469" cy="2710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726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4E87F-59C3-C44E-91C1-8C7954427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529" y="87137"/>
            <a:ext cx="10751013" cy="1783080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Model Pair 1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Linear Regression Model &amp; Equation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E5E6E3-5796-8AC9-B816-690010221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897" y="2363576"/>
            <a:ext cx="3670148" cy="3784561"/>
          </a:xfrm>
        </p:spPr>
        <p:txBody>
          <a:bodyPr>
            <a:normAutofit/>
          </a:bodyPr>
          <a:lstStyle/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1800" b="1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INPUT: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F4B038D-D76B-9B7A-EB33-8893FE1A26F0}"/>
              </a:ext>
            </a:extLst>
          </p:cNvPr>
          <p:cNvSpPr txBox="1">
            <a:spLocks/>
          </p:cNvSpPr>
          <p:nvPr/>
        </p:nvSpPr>
        <p:spPr>
          <a:xfrm>
            <a:off x="434300" y="4035966"/>
            <a:ext cx="4644869" cy="4684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algn="just">
              <a:lnSpc>
                <a:spcPct val="107000"/>
              </a:lnSpc>
              <a:spcBef>
                <a:spcPts val="0"/>
              </a:spcBef>
            </a:pPr>
            <a:r>
              <a:rPr lang="en-CA" b="1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9179745-FF5B-5769-D726-A5ACE3099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29" y="4404082"/>
            <a:ext cx="4209166" cy="2366781"/>
          </a:xfrm>
          <a:prstGeom prst="rect">
            <a:avLst/>
          </a:prstGeom>
        </p:spPr>
      </p:pic>
      <p:sp>
        <p:nvSpPr>
          <p:cNvPr id="25" name="Right Brace 24">
            <a:extLst>
              <a:ext uri="{FF2B5EF4-FFF2-40B4-BE49-F238E27FC236}">
                <a16:creationId xmlns:a16="http://schemas.microsoft.com/office/drawing/2014/main" id="{995D5488-8196-A69C-A432-BD25B95E08A9}"/>
              </a:ext>
            </a:extLst>
          </p:cNvPr>
          <p:cNvSpPr/>
          <p:nvPr/>
        </p:nvSpPr>
        <p:spPr>
          <a:xfrm>
            <a:off x="4451684" y="2453919"/>
            <a:ext cx="478414" cy="4226602"/>
          </a:xfrm>
          <a:prstGeom prst="rightBrace">
            <a:avLst>
              <a:gd name="adj1" fmla="val 8333"/>
              <a:gd name="adj2" fmla="val 3238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2C37F6C9-4CA6-3209-17AA-E99B0C31E6A7}"/>
              </a:ext>
            </a:extLst>
          </p:cNvPr>
          <p:cNvSpPr txBox="1">
            <a:spLocks/>
          </p:cNvSpPr>
          <p:nvPr/>
        </p:nvSpPr>
        <p:spPr>
          <a:xfrm>
            <a:off x="5272398" y="2483369"/>
            <a:ext cx="4208486" cy="3784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Explanatory Variable: Mileage</a:t>
            </a:r>
          </a:p>
          <a:p>
            <a:pPr marL="457200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Response Variable: Price</a:t>
            </a:r>
            <a:endParaRPr lang="en-CA" b="1" dirty="0">
              <a:solidFill>
                <a:srgbClr val="7030A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>
              <a:lnSpc>
                <a:spcPct val="107000"/>
              </a:lnSpc>
              <a:spcBef>
                <a:spcPts val="0"/>
              </a:spcBef>
            </a:pPr>
            <a:endParaRPr lang="en-CA" b="1" dirty="0">
              <a:solidFill>
                <a:srgbClr val="7030A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lnSpc>
                <a:spcPct val="107000"/>
              </a:lnSpc>
              <a:spcBef>
                <a:spcPts val="0"/>
              </a:spcBef>
              <a:buNone/>
            </a:pPr>
            <a:endParaRPr lang="en-CA" b="1" dirty="0">
              <a:solidFill>
                <a:srgbClr val="7030A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>
              <a:lnSpc>
                <a:spcPct val="107000"/>
              </a:lnSpc>
              <a:spcBef>
                <a:spcPts val="0"/>
              </a:spcBef>
            </a:pPr>
            <a:r>
              <a:rPr lang="en-CA" b="1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SUMMARY:</a:t>
            </a:r>
          </a:p>
          <a:p>
            <a:pPr marL="114300" indent="0">
              <a:lnSpc>
                <a:spcPct val="107000"/>
              </a:lnSpc>
              <a:spcBef>
                <a:spcPts val="0"/>
              </a:spcBef>
              <a:buNone/>
            </a:pPr>
            <a:endParaRPr lang="en-CA" b="1" dirty="0">
              <a:solidFill>
                <a:srgbClr val="7030A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57250" lvl="1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CA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R-Squared Value of 0.18</a:t>
            </a:r>
          </a:p>
          <a:p>
            <a:pPr marL="857250" lvl="1">
              <a:lnSpc>
                <a:spcPct val="107000"/>
              </a:lnSpc>
              <a:spcBef>
                <a:spcPts val="0"/>
              </a:spcBef>
            </a:pPr>
            <a:endParaRPr lang="en-CA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57250" lvl="1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CA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Y=</a:t>
            </a:r>
            <a:r>
              <a:rPr lang="en-CA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mx+b</a:t>
            </a:r>
            <a:endParaRPr lang="en-CA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57250" lvl="1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CA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Price = – 0.1859*Mileage + 20890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E3CFA9-DFDA-80FD-D11C-DC7F46491C5B}"/>
              </a:ext>
            </a:extLst>
          </p:cNvPr>
          <p:cNvSpPr txBox="1"/>
          <p:nvPr/>
        </p:nvSpPr>
        <p:spPr>
          <a:xfrm>
            <a:off x="304768" y="2814749"/>
            <a:ext cx="3247344" cy="1275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>
              <a:lnSpc>
                <a:spcPct val="107000"/>
              </a:lnSpc>
            </a:pPr>
            <a:r>
              <a:rPr lang="en-CA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Create the linear model for model pair 1</a:t>
            </a:r>
            <a:endParaRPr lang="en-CA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07000"/>
              </a:lnSpc>
            </a:pPr>
            <a:r>
              <a:rPr lang="en-CA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model1 &lt;- </a:t>
            </a:r>
            <a:r>
              <a:rPr lang="en-CA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lm</a:t>
            </a:r>
            <a:r>
              <a:rPr lang="en-CA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CA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df$price</a:t>
            </a:r>
            <a:r>
              <a:rPr lang="en-CA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~ </a:t>
            </a:r>
            <a:r>
              <a:rPr lang="en-CA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df$mileage</a:t>
            </a:r>
            <a:r>
              <a:rPr lang="en-CA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data=</a:t>
            </a:r>
            <a:r>
              <a:rPr lang="en-CA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df</a:t>
            </a:r>
            <a:r>
              <a:rPr lang="en-CA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CA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07000"/>
              </a:lnSpc>
            </a:pPr>
            <a:r>
              <a:rPr lang="en-CA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predicted_values_model1&lt;- predict(model1)</a:t>
            </a:r>
            <a:endParaRPr lang="en-CA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07000"/>
              </a:lnSpc>
            </a:pPr>
            <a:r>
              <a:rPr lang="en-CA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model1_residuals &lt;- residuals(model1)</a:t>
            </a:r>
            <a:endParaRPr lang="en-CA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07000"/>
              </a:lnSpc>
            </a:pPr>
            <a:r>
              <a:rPr lang="en-CA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summary(model1)</a:t>
            </a:r>
            <a:endParaRPr lang="en-CA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95974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3FFDFA4-E02B-BE56-6CAF-AC96C6CE8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07" y="4404108"/>
            <a:ext cx="3902896" cy="23682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24E87F-59C3-C44E-91C1-8C7954427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529" y="87137"/>
            <a:ext cx="10751013" cy="1783080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Model Pair 2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Linear Regression Model &amp; Equation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E5E6E3-5796-8AC9-B816-690010221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897" y="2363576"/>
            <a:ext cx="3670148" cy="3784561"/>
          </a:xfrm>
        </p:spPr>
        <p:txBody>
          <a:bodyPr>
            <a:normAutofit/>
          </a:bodyPr>
          <a:lstStyle/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1800" b="1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INPUT: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F4B038D-D76B-9B7A-EB33-8893FE1A26F0}"/>
              </a:ext>
            </a:extLst>
          </p:cNvPr>
          <p:cNvSpPr txBox="1">
            <a:spLocks/>
          </p:cNvSpPr>
          <p:nvPr/>
        </p:nvSpPr>
        <p:spPr>
          <a:xfrm>
            <a:off x="434300" y="4035966"/>
            <a:ext cx="4644869" cy="4684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algn="just">
              <a:lnSpc>
                <a:spcPct val="107000"/>
              </a:lnSpc>
              <a:spcBef>
                <a:spcPts val="0"/>
              </a:spcBef>
            </a:pPr>
            <a:r>
              <a:rPr lang="en-CA" b="1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995D5488-8196-A69C-A432-BD25B95E08A9}"/>
              </a:ext>
            </a:extLst>
          </p:cNvPr>
          <p:cNvSpPr/>
          <p:nvPr/>
        </p:nvSpPr>
        <p:spPr>
          <a:xfrm>
            <a:off x="4451684" y="2453919"/>
            <a:ext cx="478414" cy="4226602"/>
          </a:xfrm>
          <a:prstGeom prst="rightBrace">
            <a:avLst>
              <a:gd name="adj1" fmla="val 8333"/>
              <a:gd name="adj2" fmla="val 3238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2C37F6C9-4CA6-3209-17AA-E99B0C31E6A7}"/>
              </a:ext>
            </a:extLst>
          </p:cNvPr>
          <p:cNvSpPr txBox="1">
            <a:spLocks/>
          </p:cNvSpPr>
          <p:nvPr/>
        </p:nvSpPr>
        <p:spPr>
          <a:xfrm>
            <a:off x="5272397" y="2483369"/>
            <a:ext cx="4172391" cy="3784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Explanatory Variable: Year</a:t>
            </a:r>
          </a:p>
          <a:p>
            <a:pPr marL="457200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Response Variable: Price</a:t>
            </a:r>
            <a:endParaRPr lang="en-CA" b="1" dirty="0">
              <a:solidFill>
                <a:srgbClr val="7030A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>
              <a:lnSpc>
                <a:spcPct val="107000"/>
              </a:lnSpc>
              <a:spcBef>
                <a:spcPts val="0"/>
              </a:spcBef>
            </a:pPr>
            <a:endParaRPr lang="en-CA" b="1" dirty="0">
              <a:solidFill>
                <a:srgbClr val="7030A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lnSpc>
                <a:spcPct val="107000"/>
              </a:lnSpc>
              <a:spcBef>
                <a:spcPts val="0"/>
              </a:spcBef>
              <a:buNone/>
            </a:pPr>
            <a:endParaRPr lang="en-CA" b="1" dirty="0">
              <a:solidFill>
                <a:srgbClr val="7030A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>
              <a:lnSpc>
                <a:spcPct val="107000"/>
              </a:lnSpc>
              <a:spcBef>
                <a:spcPts val="0"/>
              </a:spcBef>
            </a:pPr>
            <a:r>
              <a:rPr lang="en-CA" b="1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SUMMARY:</a:t>
            </a:r>
          </a:p>
          <a:p>
            <a:pPr marL="114300" indent="0">
              <a:lnSpc>
                <a:spcPct val="107000"/>
              </a:lnSpc>
              <a:spcBef>
                <a:spcPts val="0"/>
              </a:spcBef>
              <a:buNone/>
            </a:pPr>
            <a:endParaRPr lang="en-CA" b="1" dirty="0">
              <a:solidFill>
                <a:srgbClr val="7030A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57250" lvl="1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CA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R-Squared Value of 0.27</a:t>
            </a:r>
          </a:p>
          <a:p>
            <a:pPr marL="857250" lvl="1">
              <a:lnSpc>
                <a:spcPct val="107000"/>
              </a:lnSpc>
              <a:spcBef>
                <a:spcPts val="0"/>
              </a:spcBef>
            </a:pPr>
            <a:endParaRPr lang="en-CA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57250" lvl="1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CA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Y=</a:t>
            </a:r>
            <a:r>
              <a:rPr lang="en-CA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mx+b</a:t>
            </a:r>
            <a:endParaRPr lang="en-CA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57250" lvl="1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Price = 2.298e+03*year -4.619e+06 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1A750-7C2C-C731-E251-4AAE96E6D6F5}"/>
              </a:ext>
            </a:extLst>
          </p:cNvPr>
          <p:cNvSpPr txBox="1"/>
          <p:nvPr/>
        </p:nvSpPr>
        <p:spPr>
          <a:xfrm>
            <a:off x="434300" y="2775097"/>
            <a:ext cx="3206327" cy="1167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457200" algn="just">
              <a:lnSpc>
                <a:spcPct val="107000"/>
              </a:lnSpc>
            </a:pPr>
            <a:r>
              <a:rPr lang="en-CA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Create the linear model for model pair 2</a:t>
            </a:r>
            <a:endParaRPr lang="en-CA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07000"/>
              </a:lnSpc>
            </a:pPr>
            <a:r>
              <a:rPr lang="en-CA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model2 &lt;- </a:t>
            </a:r>
            <a:r>
              <a:rPr lang="en-CA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lm</a:t>
            </a:r>
            <a:r>
              <a:rPr lang="en-CA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CA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df$price</a:t>
            </a:r>
            <a:r>
              <a:rPr lang="en-CA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~ </a:t>
            </a:r>
            <a:r>
              <a:rPr lang="en-CA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df$year</a:t>
            </a:r>
            <a:r>
              <a:rPr lang="en-CA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data=</a:t>
            </a:r>
            <a:r>
              <a:rPr lang="en-CA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df</a:t>
            </a:r>
            <a:r>
              <a:rPr lang="en-CA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CA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07000"/>
              </a:lnSpc>
            </a:pPr>
            <a:r>
              <a:rPr lang="en-CA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predicted_values_model2&lt;- predict(model2)</a:t>
            </a:r>
            <a:endParaRPr lang="en-CA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07000"/>
              </a:lnSpc>
            </a:pPr>
            <a:r>
              <a:rPr lang="en-CA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model2_residuals &lt;- residuals(model2)</a:t>
            </a:r>
            <a:endParaRPr lang="en-CA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07000"/>
              </a:lnSpc>
            </a:pPr>
            <a:r>
              <a:rPr lang="en-CA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summary(model2)</a:t>
            </a:r>
            <a:endParaRPr lang="en-CA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3815853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69A099F-0B72-3B28-2D7D-DC821BECA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25" y="4414130"/>
            <a:ext cx="3902896" cy="23682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24E87F-59C3-C44E-91C1-8C7954427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529" y="87137"/>
            <a:ext cx="10751013" cy="1783080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Model Pair 3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Linear Regression Model &amp; Equation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E5E6E3-5796-8AC9-B816-690010221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897" y="2363576"/>
            <a:ext cx="3670148" cy="3784561"/>
          </a:xfrm>
        </p:spPr>
        <p:txBody>
          <a:bodyPr>
            <a:normAutofit/>
          </a:bodyPr>
          <a:lstStyle/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1800" b="1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INPUT: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F4B038D-D76B-9B7A-EB33-8893FE1A26F0}"/>
              </a:ext>
            </a:extLst>
          </p:cNvPr>
          <p:cNvSpPr txBox="1">
            <a:spLocks/>
          </p:cNvSpPr>
          <p:nvPr/>
        </p:nvSpPr>
        <p:spPr>
          <a:xfrm>
            <a:off x="434300" y="4035966"/>
            <a:ext cx="4644869" cy="4684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algn="just">
              <a:lnSpc>
                <a:spcPct val="107000"/>
              </a:lnSpc>
              <a:spcBef>
                <a:spcPts val="0"/>
              </a:spcBef>
            </a:pPr>
            <a:r>
              <a:rPr lang="en-CA" b="1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995D5488-8196-A69C-A432-BD25B95E08A9}"/>
              </a:ext>
            </a:extLst>
          </p:cNvPr>
          <p:cNvSpPr/>
          <p:nvPr/>
        </p:nvSpPr>
        <p:spPr>
          <a:xfrm>
            <a:off x="4451684" y="2453919"/>
            <a:ext cx="478414" cy="4226602"/>
          </a:xfrm>
          <a:prstGeom prst="rightBrace">
            <a:avLst>
              <a:gd name="adj1" fmla="val 8333"/>
              <a:gd name="adj2" fmla="val 3238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2C37F6C9-4CA6-3209-17AA-E99B0C31E6A7}"/>
              </a:ext>
            </a:extLst>
          </p:cNvPr>
          <p:cNvSpPr txBox="1">
            <a:spLocks/>
          </p:cNvSpPr>
          <p:nvPr/>
        </p:nvSpPr>
        <p:spPr>
          <a:xfrm>
            <a:off x="5272397" y="2483369"/>
            <a:ext cx="5208033" cy="3784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Explanatory Variable: MPG</a:t>
            </a:r>
          </a:p>
          <a:p>
            <a:pPr marL="457200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Response Variable: Price</a:t>
            </a:r>
            <a:endParaRPr lang="en-CA" b="1" dirty="0">
              <a:solidFill>
                <a:srgbClr val="7030A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>
              <a:lnSpc>
                <a:spcPct val="107000"/>
              </a:lnSpc>
              <a:spcBef>
                <a:spcPts val="0"/>
              </a:spcBef>
            </a:pPr>
            <a:endParaRPr lang="en-CA" b="1" dirty="0">
              <a:solidFill>
                <a:srgbClr val="7030A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lnSpc>
                <a:spcPct val="107000"/>
              </a:lnSpc>
              <a:spcBef>
                <a:spcPts val="0"/>
              </a:spcBef>
              <a:buNone/>
            </a:pPr>
            <a:endParaRPr lang="en-CA" b="1" dirty="0">
              <a:solidFill>
                <a:srgbClr val="7030A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>
              <a:lnSpc>
                <a:spcPct val="107000"/>
              </a:lnSpc>
              <a:spcBef>
                <a:spcPts val="0"/>
              </a:spcBef>
            </a:pPr>
            <a:r>
              <a:rPr lang="en-CA" b="1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SUMMARY:</a:t>
            </a:r>
          </a:p>
          <a:p>
            <a:pPr marL="114300" indent="0">
              <a:lnSpc>
                <a:spcPct val="107000"/>
              </a:lnSpc>
              <a:spcBef>
                <a:spcPts val="0"/>
              </a:spcBef>
              <a:buNone/>
            </a:pPr>
            <a:endParaRPr lang="en-CA" b="1" dirty="0">
              <a:solidFill>
                <a:srgbClr val="7030A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57250" lvl="1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CA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R-Squared Value of 0.1588</a:t>
            </a:r>
          </a:p>
          <a:p>
            <a:pPr marL="857250" lvl="1">
              <a:lnSpc>
                <a:spcPct val="107000"/>
              </a:lnSpc>
              <a:spcBef>
                <a:spcPts val="0"/>
              </a:spcBef>
            </a:pPr>
            <a:endParaRPr lang="en-CA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57250" lvl="1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CA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Y=</a:t>
            </a:r>
            <a:r>
              <a:rPr lang="en-CA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mx+b</a:t>
            </a:r>
            <a:endParaRPr lang="en-CA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57250" lvl="1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CA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price = - 511.626*mpg + 30814.18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0F3F73-D815-2E38-7620-88315B7CCEC2}"/>
              </a:ext>
            </a:extLst>
          </p:cNvPr>
          <p:cNvSpPr txBox="1"/>
          <p:nvPr/>
        </p:nvSpPr>
        <p:spPr>
          <a:xfrm>
            <a:off x="392349" y="2845346"/>
            <a:ext cx="3238387" cy="1167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algn="just">
              <a:lnSpc>
                <a:spcPct val="107000"/>
              </a:lnSpc>
            </a:pPr>
            <a:r>
              <a:rPr lang="en-CA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Create the linear model for model pair 3</a:t>
            </a:r>
            <a:endParaRPr lang="en-CA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07000"/>
              </a:lnSpc>
            </a:pPr>
            <a:r>
              <a:rPr lang="en-CA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model3 &lt;- </a:t>
            </a:r>
            <a:r>
              <a:rPr lang="en-CA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lm</a:t>
            </a:r>
            <a:r>
              <a:rPr lang="en-CA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CA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df$price</a:t>
            </a:r>
            <a:r>
              <a:rPr lang="en-CA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~ </a:t>
            </a:r>
            <a:r>
              <a:rPr lang="en-CA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df$mpg</a:t>
            </a:r>
            <a:r>
              <a:rPr lang="en-CA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data=</a:t>
            </a:r>
            <a:r>
              <a:rPr lang="en-CA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df</a:t>
            </a:r>
            <a:r>
              <a:rPr lang="en-CA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CA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07000"/>
              </a:lnSpc>
            </a:pPr>
            <a:r>
              <a:rPr lang="en-CA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predicted_values_model3 &lt;- predict(model3)</a:t>
            </a:r>
            <a:endParaRPr lang="en-CA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07000"/>
              </a:lnSpc>
            </a:pPr>
            <a:r>
              <a:rPr lang="en-CA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model3_residuals &lt;- residuals(model3)</a:t>
            </a:r>
            <a:endParaRPr lang="en-CA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07000"/>
              </a:lnSpc>
            </a:pPr>
            <a:r>
              <a:rPr lang="en-CA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summary(model3)</a:t>
            </a:r>
            <a:endParaRPr lang="en-CA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1045064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7A4B168-4486-EA49-A79D-F0BB2FC0A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35" y="4414410"/>
            <a:ext cx="3902896" cy="23682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24E87F-59C3-C44E-91C1-8C7954427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529" y="87137"/>
            <a:ext cx="10751013" cy="1783080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Model Pair 4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Linear Regression Model &amp; Equation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E5E6E3-5796-8AC9-B816-690010221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897" y="2363576"/>
            <a:ext cx="3670148" cy="3784561"/>
          </a:xfrm>
        </p:spPr>
        <p:txBody>
          <a:bodyPr>
            <a:normAutofit/>
          </a:bodyPr>
          <a:lstStyle/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1800" b="1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INPUT: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F4B038D-D76B-9B7A-EB33-8893FE1A26F0}"/>
              </a:ext>
            </a:extLst>
          </p:cNvPr>
          <p:cNvSpPr txBox="1">
            <a:spLocks/>
          </p:cNvSpPr>
          <p:nvPr/>
        </p:nvSpPr>
        <p:spPr>
          <a:xfrm>
            <a:off x="434300" y="4035966"/>
            <a:ext cx="4644869" cy="4684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algn="just">
              <a:lnSpc>
                <a:spcPct val="107000"/>
              </a:lnSpc>
              <a:spcBef>
                <a:spcPts val="0"/>
              </a:spcBef>
            </a:pPr>
            <a:r>
              <a:rPr lang="en-CA" b="1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995D5488-8196-A69C-A432-BD25B95E08A9}"/>
              </a:ext>
            </a:extLst>
          </p:cNvPr>
          <p:cNvSpPr/>
          <p:nvPr/>
        </p:nvSpPr>
        <p:spPr>
          <a:xfrm>
            <a:off x="4451684" y="2453919"/>
            <a:ext cx="478414" cy="4226602"/>
          </a:xfrm>
          <a:prstGeom prst="rightBrace">
            <a:avLst>
              <a:gd name="adj1" fmla="val 8333"/>
              <a:gd name="adj2" fmla="val 3238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2C37F6C9-4CA6-3209-17AA-E99B0C31E6A7}"/>
              </a:ext>
            </a:extLst>
          </p:cNvPr>
          <p:cNvSpPr txBox="1">
            <a:spLocks/>
          </p:cNvSpPr>
          <p:nvPr/>
        </p:nvSpPr>
        <p:spPr>
          <a:xfrm>
            <a:off x="5272397" y="2483369"/>
            <a:ext cx="5208033" cy="3784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Explanatory Variable: Engine Size</a:t>
            </a:r>
          </a:p>
          <a:p>
            <a:pPr marL="457200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Response Variable: Price</a:t>
            </a:r>
            <a:endParaRPr lang="en-CA" b="1" dirty="0">
              <a:solidFill>
                <a:srgbClr val="7030A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>
              <a:lnSpc>
                <a:spcPct val="107000"/>
              </a:lnSpc>
              <a:spcBef>
                <a:spcPts val="0"/>
              </a:spcBef>
            </a:pPr>
            <a:endParaRPr lang="en-CA" b="1" dirty="0">
              <a:solidFill>
                <a:srgbClr val="7030A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lnSpc>
                <a:spcPct val="107000"/>
              </a:lnSpc>
              <a:spcBef>
                <a:spcPts val="0"/>
              </a:spcBef>
              <a:buNone/>
            </a:pPr>
            <a:endParaRPr lang="en-CA" b="1" dirty="0">
              <a:solidFill>
                <a:srgbClr val="7030A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>
              <a:lnSpc>
                <a:spcPct val="107000"/>
              </a:lnSpc>
              <a:spcBef>
                <a:spcPts val="0"/>
              </a:spcBef>
            </a:pPr>
            <a:r>
              <a:rPr lang="en-CA" b="1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SUMMARY:</a:t>
            </a:r>
          </a:p>
          <a:p>
            <a:pPr marL="114300" indent="0">
              <a:lnSpc>
                <a:spcPct val="107000"/>
              </a:lnSpc>
              <a:spcBef>
                <a:spcPts val="0"/>
              </a:spcBef>
              <a:buNone/>
            </a:pPr>
            <a:endParaRPr lang="en-CA" b="1" dirty="0">
              <a:solidFill>
                <a:srgbClr val="7030A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57250" lvl="1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CA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R-Squared Value of 0.41</a:t>
            </a:r>
          </a:p>
          <a:p>
            <a:pPr marL="857250" lvl="1">
              <a:lnSpc>
                <a:spcPct val="107000"/>
              </a:lnSpc>
              <a:spcBef>
                <a:spcPts val="0"/>
              </a:spcBef>
            </a:pPr>
            <a:endParaRPr lang="en-CA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57250" lvl="1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CA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Y=</a:t>
            </a:r>
            <a:r>
              <a:rPr lang="en-CA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mx+b</a:t>
            </a:r>
            <a:endParaRPr lang="en-CA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57250" lvl="1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CA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Price = 10728.23*</a:t>
            </a:r>
            <a:r>
              <a:rPr lang="en-CA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engineSize</a:t>
            </a:r>
            <a:r>
              <a:rPr lang="en-CA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- 1026.81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F5869F-91CF-0DD3-2FF4-9A57D879AB9E}"/>
              </a:ext>
            </a:extLst>
          </p:cNvPr>
          <p:cNvSpPr txBox="1"/>
          <p:nvPr/>
        </p:nvSpPr>
        <p:spPr>
          <a:xfrm>
            <a:off x="434300" y="2822034"/>
            <a:ext cx="3406702" cy="1167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algn="just">
              <a:lnSpc>
                <a:spcPct val="107000"/>
              </a:lnSpc>
            </a:pPr>
            <a:r>
              <a:rPr lang="en-CA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Create the linear model for model pair 4</a:t>
            </a:r>
            <a:endParaRPr lang="en-CA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07000"/>
              </a:lnSpc>
            </a:pPr>
            <a:r>
              <a:rPr lang="en-CA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model4 &lt;- </a:t>
            </a:r>
            <a:r>
              <a:rPr lang="en-CA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lm</a:t>
            </a:r>
            <a:r>
              <a:rPr lang="en-CA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CA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df$price</a:t>
            </a:r>
            <a:r>
              <a:rPr lang="en-CA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~ </a:t>
            </a:r>
            <a:r>
              <a:rPr lang="en-CA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df$engineSize</a:t>
            </a:r>
            <a:r>
              <a:rPr lang="en-CA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data=</a:t>
            </a:r>
            <a:r>
              <a:rPr lang="en-CA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df</a:t>
            </a:r>
            <a:r>
              <a:rPr lang="en-CA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CA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07000"/>
              </a:lnSpc>
            </a:pPr>
            <a:r>
              <a:rPr lang="en-CA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predicted_values_model4 &lt;- predict(model4)</a:t>
            </a:r>
            <a:endParaRPr lang="en-CA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07000"/>
              </a:lnSpc>
            </a:pPr>
            <a:r>
              <a:rPr lang="en-CA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model4_residuals &lt;- residuals(model4)</a:t>
            </a:r>
            <a:endParaRPr lang="en-CA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07000"/>
              </a:lnSpc>
            </a:pPr>
            <a:r>
              <a:rPr lang="en-CA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summary(model4)</a:t>
            </a:r>
            <a:endParaRPr lang="en-CA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4026789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4E87F-59C3-C44E-91C1-8C7954427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529" y="87137"/>
            <a:ext cx="10751013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Model Assessment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327976-FFC3-AE8E-88FF-87AFFCDB73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229019"/>
              </p:ext>
            </p:extLst>
          </p:nvPr>
        </p:nvGraphicFramePr>
        <p:xfrm>
          <a:off x="4390349" y="3024554"/>
          <a:ext cx="7422061" cy="2467240"/>
        </p:xfrm>
        <a:graphic>
          <a:graphicData uri="http://schemas.openxmlformats.org/drawingml/2006/table">
            <a:tbl>
              <a:tblPr firstRow="1" firstCol="1" bandRow="1">
                <a:noFill/>
                <a:tableStyleId>{5C22544A-7EE6-4342-B048-85BDC9FD1C3A}</a:tableStyleId>
              </a:tblPr>
              <a:tblGrid>
                <a:gridCol w="1463505">
                  <a:extLst>
                    <a:ext uri="{9D8B030D-6E8A-4147-A177-3AD203B41FA5}">
                      <a16:colId xmlns:a16="http://schemas.microsoft.com/office/drawing/2014/main" val="1482477282"/>
                    </a:ext>
                  </a:extLst>
                </a:gridCol>
                <a:gridCol w="2294654">
                  <a:extLst>
                    <a:ext uri="{9D8B030D-6E8A-4147-A177-3AD203B41FA5}">
                      <a16:colId xmlns:a16="http://schemas.microsoft.com/office/drawing/2014/main" val="2668813508"/>
                    </a:ext>
                  </a:extLst>
                </a:gridCol>
                <a:gridCol w="1831951">
                  <a:extLst>
                    <a:ext uri="{9D8B030D-6E8A-4147-A177-3AD203B41FA5}">
                      <a16:colId xmlns:a16="http://schemas.microsoft.com/office/drawing/2014/main" val="4061547253"/>
                    </a:ext>
                  </a:extLst>
                </a:gridCol>
                <a:gridCol w="1831951">
                  <a:extLst>
                    <a:ext uri="{9D8B030D-6E8A-4147-A177-3AD203B41FA5}">
                      <a16:colId xmlns:a16="http://schemas.microsoft.com/office/drawing/2014/main" val="3020713137"/>
                    </a:ext>
                  </a:extLst>
                </a:gridCol>
              </a:tblGrid>
              <a:tr h="6941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500" b="0" cap="all" spc="150" dirty="0">
                          <a:solidFill>
                            <a:schemeClr val="lt1"/>
                          </a:solidFill>
                          <a:effectLst/>
                        </a:rPr>
                        <a:t>Model Pair</a:t>
                      </a:r>
                      <a:endParaRPr lang="en-US" sz="1500" b="0" cap="all" spc="150" dirty="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7020" marR="107020" marT="107020" marB="1070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500" b="0" cap="all" spc="150" dirty="0">
                          <a:solidFill>
                            <a:schemeClr val="lt1"/>
                          </a:solidFill>
                          <a:effectLst/>
                        </a:rPr>
                        <a:t>Explanatory Variable</a:t>
                      </a:r>
                      <a:endParaRPr lang="en-US" sz="1500" b="0" cap="all" spc="150" dirty="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7020" marR="107020" marT="107020" marB="1070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500" b="0" cap="all" spc="150" dirty="0">
                          <a:solidFill>
                            <a:schemeClr val="lt1"/>
                          </a:solidFill>
                          <a:effectLst/>
                        </a:rPr>
                        <a:t>Response Variable</a:t>
                      </a:r>
                      <a:endParaRPr lang="en-US" sz="1500" b="0" cap="all" spc="150" dirty="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7020" marR="107020" marT="107020" marB="1070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500" b="0" kern="1200" cap="all" spc="15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R-squared value</a:t>
                      </a:r>
                      <a:endParaRPr lang="en-US" sz="1500" b="0" kern="1200" cap="all" spc="15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772" marR="63772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457789"/>
                  </a:ext>
                </a:extLst>
              </a:tr>
              <a:tr h="4432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300" b="1" cap="none" spc="0" dirty="0">
                          <a:solidFill>
                            <a:schemeClr val="tx1"/>
                          </a:solidFill>
                          <a:effectLst/>
                        </a:rPr>
                        <a:t>Model Pair 1</a:t>
                      </a:r>
                      <a:endParaRPr lang="en-US" sz="1300" b="1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7020" marR="107020" marT="107020" marB="10702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300" cap="none" spc="0" dirty="0">
                          <a:solidFill>
                            <a:schemeClr val="tx1"/>
                          </a:solidFill>
                          <a:effectLst/>
                        </a:rPr>
                        <a:t>Mileage</a:t>
                      </a:r>
                      <a:endParaRPr lang="en-US" sz="13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7020" marR="107020" marT="107020" marB="10702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300" cap="none" spc="0" dirty="0">
                          <a:solidFill>
                            <a:schemeClr val="tx1"/>
                          </a:solidFill>
                          <a:effectLst/>
                        </a:rPr>
                        <a:t>Market Price</a:t>
                      </a:r>
                      <a:endParaRPr lang="en-US" sz="13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7020" marR="107020" marT="107020" marB="10702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300" b="0" kern="1200" cap="all" spc="15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0.18</a:t>
                      </a:r>
                      <a:endParaRPr lang="en-US" sz="1300" b="0" kern="1200" cap="all" spc="15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772" marR="63772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7383346"/>
                  </a:ext>
                </a:extLst>
              </a:tr>
              <a:tr h="4432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300" b="1" cap="none" spc="0" dirty="0">
                          <a:solidFill>
                            <a:schemeClr val="tx1"/>
                          </a:solidFill>
                          <a:effectLst/>
                        </a:rPr>
                        <a:t>Model Pair 2</a:t>
                      </a:r>
                      <a:endParaRPr lang="en-US" sz="1300" b="1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7020" marR="107020" marT="107020" marB="10702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300" cap="none" spc="0" dirty="0">
                          <a:solidFill>
                            <a:schemeClr val="tx1"/>
                          </a:solidFill>
                          <a:effectLst/>
                        </a:rPr>
                        <a:t>Model Year</a:t>
                      </a:r>
                      <a:endParaRPr lang="en-US" sz="13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7020" marR="107020" marT="107020" marB="10702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300" cap="none" spc="0" dirty="0">
                          <a:solidFill>
                            <a:schemeClr val="tx1"/>
                          </a:solidFill>
                          <a:effectLst/>
                        </a:rPr>
                        <a:t>Market Price</a:t>
                      </a:r>
                      <a:endParaRPr lang="en-US" sz="13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7020" marR="107020" marT="107020" marB="10702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300" b="0" kern="1200" cap="all" spc="15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0.27</a:t>
                      </a:r>
                      <a:endParaRPr lang="en-US" sz="1300" b="0" kern="1200" cap="all" spc="15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772" marR="63772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4885399"/>
                  </a:ext>
                </a:extLst>
              </a:tr>
              <a:tr h="4432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300" b="1" cap="none" spc="0">
                          <a:solidFill>
                            <a:schemeClr val="tx1"/>
                          </a:solidFill>
                          <a:effectLst/>
                        </a:rPr>
                        <a:t>Model Pair 3</a:t>
                      </a:r>
                      <a:endParaRPr lang="en-US" sz="13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7020" marR="107020" marT="107020" marB="10702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300" cap="none" spc="0">
                          <a:solidFill>
                            <a:schemeClr val="tx1"/>
                          </a:solidFill>
                          <a:effectLst/>
                        </a:rPr>
                        <a:t>MPG</a:t>
                      </a:r>
                      <a:endParaRPr lang="en-US" sz="13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7020" marR="107020" marT="107020" marB="10702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300" cap="none" spc="0" dirty="0">
                          <a:solidFill>
                            <a:schemeClr val="tx1"/>
                          </a:solidFill>
                          <a:effectLst/>
                        </a:rPr>
                        <a:t>Market Price</a:t>
                      </a:r>
                      <a:endParaRPr lang="en-US" sz="13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7020" marR="107020" marT="107020" marB="10702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300" b="0" kern="1200" cap="all" spc="15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0.16</a:t>
                      </a:r>
                      <a:endParaRPr lang="en-US" sz="1300" b="0" kern="1200" cap="all" spc="15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772" marR="63772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578428"/>
                  </a:ext>
                </a:extLst>
              </a:tr>
              <a:tr h="4432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300" b="1" cap="none" spc="0">
                          <a:solidFill>
                            <a:schemeClr val="tx1"/>
                          </a:solidFill>
                          <a:effectLst/>
                        </a:rPr>
                        <a:t>Model Pair 4</a:t>
                      </a:r>
                      <a:endParaRPr lang="en-US" sz="13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7020" marR="107020" marT="107020" marB="10702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300" cap="none" spc="0" dirty="0">
                          <a:solidFill>
                            <a:schemeClr val="tx1"/>
                          </a:solidFill>
                          <a:effectLst/>
                        </a:rPr>
                        <a:t>Engine Size</a:t>
                      </a:r>
                      <a:endParaRPr lang="en-US" sz="13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7020" marR="107020" marT="107020" marB="10702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300" cap="none" spc="0" dirty="0">
                          <a:solidFill>
                            <a:schemeClr val="tx1"/>
                          </a:solidFill>
                          <a:effectLst/>
                        </a:rPr>
                        <a:t>Market Price</a:t>
                      </a:r>
                      <a:endParaRPr lang="en-US" sz="13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7020" marR="107020" marT="107020" marB="10702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300" b="1" kern="1200" cap="all" spc="15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0.41</a:t>
                      </a:r>
                      <a:endParaRPr lang="en-US" sz="1300" b="1" kern="1200" cap="all" spc="150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772" marR="63772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725117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37B20-7A0B-BB38-F522-068A716F7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32" y="2682910"/>
            <a:ext cx="3676325" cy="3615647"/>
          </a:xfrm>
        </p:spPr>
        <p:txBody>
          <a:bodyPr>
            <a:normAutofit lnSpcReduction="10000"/>
          </a:bodyPr>
          <a:lstStyle/>
          <a:p>
            <a:r>
              <a:rPr lang="en-CA" sz="2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Highest R-squared value is Model Pair 4</a:t>
            </a:r>
          </a:p>
          <a:p>
            <a:endParaRPr lang="en-CA" sz="20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CA" sz="20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Engine Size has the highest impact on price of the car</a:t>
            </a:r>
          </a:p>
          <a:p>
            <a:endParaRPr lang="en-CA" sz="20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CA" sz="20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Predictor of price:</a:t>
            </a:r>
            <a:br>
              <a:rPr lang="en-CA" sz="20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0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Pair 4 &gt; Pair 2 &gt; Pair 1 &gt; Pair 3 based on the assessment of R-squared value.</a:t>
            </a:r>
          </a:p>
          <a:p>
            <a:pPr marL="0" indent="0">
              <a:buNone/>
            </a:pPr>
            <a:endParaRPr lang="en-CA" sz="20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CA" sz="20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0" i="0" dirty="0">
              <a:solidFill>
                <a:srgbClr val="3C4043"/>
              </a:solidFill>
              <a:effectLst/>
              <a:latin typeface="Inter"/>
            </a:endParaRPr>
          </a:p>
          <a:p>
            <a:endParaRPr lang="en-US" sz="1400" dirty="0">
              <a:solidFill>
                <a:srgbClr val="3C4043"/>
              </a:solidFill>
              <a:latin typeface="Inter"/>
            </a:endParaRPr>
          </a:p>
          <a:p>
            <a:endParaRPr lang="en-US" sz="1400" b="0" i="0" dirty="0">
              <a:solidFill>
                <a:srgbClr val="3C4043"/>
              </a:solidFill>
              <a:effectLst/>
              <a:latin typeface="Inter"/>
            </a:endParaRPr>
          </a:p>
          <a:p>
            <a:endParaRPr lang="en-US" sz="1400" dirty="0">
              <a:solidFill>
                <a:srgbClr val="3C4043"/>
              </a:solidFill>
              <a:latin typeface="Inter"/>
            </a:endParaRPr>
          </a:p>
          <a:p>
            <a:endParaRPr lang="en-US" sz="1400" b="0" i="0" dirty="0">
              <a:solidFill>
                <a:srgbClr val="3C4043"/>
              </a:solidFill>
              <a:effectLst/>
              <a:latin typeface="Inter"/>
            </a:endParaRPr>
          </a:p>
          <a:p>
            <a:endParaRPr lang="en-US" sz="1400" dirty="0">
              <a:solidFill>
                <a:srgbClr val="3C4043"/>
              </a:solidFill>
              <a:latin typeface="Inter"/>
            </a:endParaRPr>
          </a:p>
          <a:p>
            <a:endParaRPr lang="en-US" sz="1400" b="0" i="0" dirty="0">
              <a:solidFill>
                <a:srgbClr val="3C4043"/>
              </a:solidFill>
              <a:effectLst/>
              <a:latin typeface="Inter"/>
            </a:endParaRPr>
          </a:p>
          <a:p>
            <a:endParaRPr lang="en-US" sz="1400" dirty="0">
              <a:solidFill>
                <a:srgbClr val="3C4043"/>
              </a:solidFill>
              <a:latin typeface="Inter"/>
            </a:endParaRPr>
          </a:p>
          <a:p>
            <a:endParaRPr lang="en-US" sz="1400" b="0" i="0" dirty="0">
              <a:solidFill>
                <a:srgbClr val="3C4043"/>
              </a:solidFill>
              <a:effectLst/>
              <a:latin typeface="Inter"/>
            </a:endParaRPr>
          </a:p>
          <a:p>
            <a:endParaRPr lang="en-US" sz="1600" b="0" i="0" dirty="0">
              <a:solidFill>
                <a:srgbClr val="3C4043"/>
              </a:solidFill>
              <a:effectLst/>
              <a:latin typeface="Inter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13A4A4D-ED64-6879-043B-C050DDEBBA26}"/>
              </a:ext>
            </a:extLst>
          </p:cNvPr>
          <p:cNvSpPr txBox="1">
            <a:spLocks/>
          </p:cNvSpPr>
          <p:nvPr/>
        </p:nvSpPr>
        <p:spPr>
          <a:xfrm>
            <a:off x="4182887" y="6149993"/>
            <a:ext cx="6528656" cy="500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US" sz="1200" dirty="0">
              <a:solidFill>
                <a:srgbClr val="3C4043"/>
              </a:solidFill>
              <a:latin typeface="Inter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1200" dirty="0">
              <a:solidFill>
                <a:srgbClr val="3C4043"/>
              </a:solidFill>
              <a:latin typeface="Inter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1200" dirty="0">
              <a:solidFill>
                <a:srgbClr val="3C4043"/>
              </a:solidFill>
              <a:latin typeface="Inter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1200" dirty="0">
              <a:solidFill>
                <a:srgbClr val="3C4043"/>
              </a:solidFill>
              <a:latin typeface="Inter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1200" dirty="0">
              <a:solidFill>
                <a:srgbClr val="3C4043"/>
              </a:solidFill>
              <a:latin typeface="Inter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1200" dirty="0">
              <a:solidFill>
                <a:srgbClr val="3C4043"/>
              </a:solidFill>
              <a:latin typeface="Inter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1200" dirty="0">
              <a:solidFill>
                <a:srgbClr val="3C4043"/>
              </a:solidFill>
              <a:latin typeface="Inter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1200" dirty="0">
              <a:solidFill>
                <a:srgbClr val="3C4043"/>
              </a:solidFill>
              <a:latin typeface="Inter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1200" dirty="0">
              <a:solidFill>
                <a:srgbClr val="3C4043"/>
              </a:solidFill>
              <a:latin typeface="Inter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1400" dirty="0">
              <a:solidFill>
                <a:srgbClr val="3C4043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842442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4E87F-59C3-C44E-91C1-8C7954427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529" y="87137"/>
            <a:ext cx="10751013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Model Assessment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37B20-7A0B-BB38-F522-068A716F7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285" y="4702629"/>
            <a:ext cx="3951823" cy="1718830"/>
          </a:xfrm>
        </p:spPr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 the four explanatory variables, Engine Size has the highest correlation to price with a value of 0.64, followed by year which has a correlation value of 0.52.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20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0" i="0" dirty="0">
              <a:solidFill>
                <a:srgbClr val="3C4043"/>
              </a:solidFill>
              <a:effectLst/>
              <a:latin typeface="Inter"/>
            </a:endParaRPr>
          </a:p>
          <a:p>
            <a:endParaRPr lang="en-US" sz="1400" dirty="0">
              <a:solidFill>
                <a:srgbClr val="3C4043"/>
              </a:solidFill>
              <a:latin typeface="Inter"/>
            </a:endParaRPr>
          </a:p>
          <a:p>
            <a:endParaRPr lang="en-US" sz="1400" b="0" i="0" dirty="0">
              <a:solidFill>
                <a:srgbClr val="3C4043"/>
              </a:solidFill>
              <a:effectLst/>
              <a:latin typeface="Inter"/>
            </a:endParaRPr>
          </a:p>
          <a:p>
            <a:endParaRPr lang="en-US" sz="1400" dirty="0">
              <a:solidFill>
                <a:srgbClr val="3C4043"/>
              </a:solidFill>
              <a:latin typeface="Inter"/>
            </a:endParaRPr>
          </a:p>
          <a:p>
            <a:endParaRPr lang="en-US" sz="1400" b="0" i="0" dirty="0">
              <a:solidFill>
                <a:srgbClr val="3C4043"/>
              </a:solidFill>
              <a:effectLst/>
              <a:latin typeface="Inter"/>
            </a:endParaRPr>
          </a:p>
          <a:p>
            <a:endParaRPr lang="en-US" sz="1400" dirty="0">
              <a:solidFill>
                <a:srgbClr val="3C4043"/>
              </a:solidFill>
              <a:latin typeface="Inter"/>
            </a:endParaRPr>
          </a:p>
          <a:p>
            <a:endParaRPr lang="en-US" sz="1400" b="0" i="0" dirty="0">
              <a:solidFill>
                <a:srgbClr val="3C4043"/>
              </a:solidFill>
              <a:effectLst/>
              <a:latin typeface="Inter"/>
            </a:endParaRPr>
          </a:p>
          <a:p>
            <a:endParaRPr lang="en-US" sz="1400" dirty="0">
              <a:solidFill>
                <a:srgbClr val="3C4043"/>
              </a:solidFill>
              <a:latin typeface="Inter"/>
            </a:endParaRPr>
          </a:p>
          <a:p>
            <a:endParaRPr lang="en-US" sz="1400" b="0" i="0" dirty="0">
              <a:solidFill>
                <a:srgbClr val="3C4043"/>
              </a:solidFill>
              <a:effectLst/>
              <a:latin typeface="Inter"/>
            </a:endParaRPr>
          </a:p>
          <a:p>
            <a:endParaRPr lang="en-US" sz="1600" b="0" i="0" dirty="0">
              <a:solidFill>
                <a:srgbClr val="3C4043"/>
              </a:solidFill>
              <a:effectLst/>
              <a:latin typeface="Inter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13A4A4D-ED64-6879-043B-C050DDEBBA26}"/>
              </a:ext>
            </a:extLst>
          </p:cNvPr>
          <p:cNvSpPr txBox="1">
            <a:spLocks/>
          </p:cNvSpPr>
          <p:nvPr/>
        </p:nvSpPr>
        <p:spPr>
          <a:xfrm>
            <a:off x="4182887" y="6149993"/>
            <a:ext cx="6528656" cy="500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US" sz="1200" dirty="0">
              <a:solidFill>
                <a:srgbClr val="3C4043"/>
              </a:solidFill>
              <a:latin typeface="Inter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1200" dirty="0">
              <a:solidFill>
                <a:srgbClr val="3C4043"/>
              </a:solidFill>
              <a:latin typeface="Inter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1200" dirty="0">
              <a:solidFill>
                <a:srgbClr val="3C4043"/>
              </a:solidFill>
              <a:latin typeface="Inter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1200" dirty="0">
              <a:solidFill>
                <a:srgbClr val="3C4043"/>
              </a:solidFill>
              <a:latin typeface="Inter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1200" dirty="0">
              <a:solidFill>
                <a:srgbClr val="3C4043"/>
              </a:solidFill>
              <a:latin typeface="Inter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1200" dirty="0">
              <a:solidFill>
                <a:srgbClr val="3C4043"/>
              </a:solidFill>
              <a:latin typeface="Inter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1200" dirty="0">
              <a:solidFill>
                <a:srgbClr val="3C4043"/>
              </a:solidFill>
              <a:latin typeface="Inter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1200" dirty="0">
              <a:solidFill>
                <a:srgbClr val="3C4043"/>
              </a:solidFill>
              <a:latin typeface="Inter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1200" dirty="0">
              <a:solidFill>
                <a:srgbClr val="3C4043"/>
              </a:solidFill>
              <a:latin typeface="Inter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1400" dirty="0">
              <a:solidFill>
                <a:srgbClr val="3C4043"/>
              </a:solidFill>
              <a:latin typeface="Inter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479338-0997-1A9D-940A-DEA4A82F3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554" y="2567340"/>
            <a:ext cx="5769434" cy="41057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53B8B78-E1CC-B6AD-D70A-5A4C049C68A7}"/>
              </a:ext>
            </a:extLst>
          </p:cNvPr>
          <p:cNvSpPr/>
          <p:nvPr/>
        </p:nvSpPr>
        <p:spPr>
          <a:xfrm>
            <a:off x="9529665" y="5044751"/>
            <a:ext cx="2002972" cy="7215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38D1D6-28C4-8A3C-8303-E4C4D44BDEA3}"/>
              </a:ext>
            </a:extLst>
          </p:cNvPr>
          <p:cNvSpPr/>
          <p:nvPr/>
        </p:nvSpPr>
        <p:spPr>
          <a:xfrm>
            <a:off x="10618237" y="5037907"/>
            <a:ext cx="914400" cy="15901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94503D-D853-CC60-9CF0-D1EB3A8741ED}"/>
              </a:ext>
            </a:extLst>
          </p:cNvPr>
          <p:cNvSpPr txBox="1"/>
          <p:nvPr/>
        </p:nvSpPr>
        <p:spPr>
          <a:xfrm>
            <a:off x="522165" y="2759149"/>
            <a:ext cx="4878259" cy="1790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>
              <a:lnSpc>
                <a:spcPct val="107000"/>
              </a:lnSpc>
            </a:pPr>
            <a:r>
              <a:rPr lang="en-CA" sz="13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install.packages</a:t>
            </a:r>
            <a:r>
              <a:rPr lang="en-CA" sz="13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("</a:t>
            </a:r>
            <a:r>
              <a:rPr lang="en-CA" sz="13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corrgram</a:t>
            </a:r>
            <a:r>
              <a:rPr lang="en-CA" sz="13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")</a:t>
            </a:r>
            <a:endParaRPr lang="en-CA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CA" sz="13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library("</a:t>
            </a:r>
            <a:r>
              <a:rPr lang="en-CA" sz="13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corrgram</a:t>
            </a:r>
            <a:r>
              <a:rPr lang="en-CA" sz="13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")</a:t>
            </a:r>
            <a:endParaRPr lang="en-CA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CA" sz="13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</a:t>
            </a:r>
            <a:r>
              <a:rPr lang="en-CA" sz="13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df$price</a:t>
            </a:r>
            <a:r>
              <a:rPr lang="en-CA" sz="13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df$mileage</a:t>
            </a:r>
            <a:r>
              <a:rPr lang="en-CA" sz="13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CA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CA" sz="13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</a:t>
            </a:r>
            <a:r>
              <a:rPr lang="en-CA" sz="13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df$price</a:t>
            </a:r>
            <a:r>
              <a:rPr lang="en-CA" sz="13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df$year</a:t>
            </a:r>
            <a:r>
              <a:rPr lang="en-CA" sz="13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CA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CA" sz="13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</a:t>
            </a:r>
            <a:r>
              <a:rPr lang="en-CA" sz="13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df$price</a:t>
            </a:r>
            <a:r>
              <a:rPr lang="en-CA" sz="13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df$mpg</a:t>
            </a:r>
            <a:r>
              <a:rPr lang="en-CA" sz="13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CA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CA" sz="13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</a:t>
            </a:r>
            <a:r>
              <a:rPr lang="en-CA" sz="13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df$price</a:t>
            </a:r>
            <a:r>
              <a:rPr lang="en-CA" sz="13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df$engineSize</a:t>
            </a:r>
            <a:r>
              <a:rPr lang="en-CA" sz="13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CA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CA" sz="13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corrgram</a:t>
            </a:r>
            <a:r>
              <a:rPr lang="en-CA" sz="13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df</a:t>
            </a:r>
            <a:r>
              <a:rPr lang="en-CA" sz="13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lower.panel</a:t>
            </a:r>
            <a:r>
              <a:rPr lang="en-CA" sz="13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CA" sz="13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panel.shade</a:t>
            </a:r>
            <a:r>
              <a:rPr lang="en-CA" sz="13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upper.panel</a:t>
            </a:r>
            <a:r>
              <a:rPr lang="en-CA" sz="13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CA" sz="13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panel.cor</a:t>
            </a:r>
            <a:r>
              <a:rPr lang="en-CA" sz="13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CA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sz="13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1BEE6C-F796-5A44-CD0B-4523A69DD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139" y="2445895"/>
            <a:ext cx="890626" cy="31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7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7412F50-98AC-D92E-6784-98E29BB2076A}"/>
              </a:ext>
            </a:extLst>
          </p:cNvPr>
          <p:cNvSpPr/>
          <p:nvPr/>
        </p:nvSpPr>
        <p:spPr>
          <a:xfrm>
            <a:off x="372979" y="1462088"/>
            <a:ext cx="11478126" cy="922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4E87F-59C3-C44E-91C1-8C7954427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529" y="87137"/>
            <a:ext cx="10751013" cy="1284463"/>
          </a:xfrm>
        </p:spPr>
        <p:txBody>
          <a:bodyPr anchor="b">
            <a:normAutofit/>
          </a:bodyPr>
          <a:lstStyle/>
          <a:p>
            <a:r>
              <a:rPr lang="en-US" sz="5400" dirty="0"/>
              <a:t>Model Selection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3F11EDC-3D4D-E74F-8BF3-1402AD1AD479}"/>
              </a:ext>
            </a:extLst>
          </p:cNvPr>
          <p:cNvSpPr txBox="1">
            <a:spLocks/>
          </p:cNvSpPr>
          <p:nvPr/>
        </p:nvSpPr>
        <p:spPr>
          <a:xfrm>
            <a:off x="372979" y="1859903"/>
            <a:ext cx="4752637" cy="4487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Based on R-squared and correlation coefficient, Model Pair #4 was selected (Engine Size)</a:t>
            </a:r>
          </a:p>
          <a:p>
            <a:pPr marL="857250" lvl="1">
              <a:spcBef>
                <a:spcPts val="0"/>
              </a:spcBef>
            </a:pPr>
            <a:endParaRPr lang="en-US" sz="18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57250"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8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Despite the Engine Size (model pair 4) being chosen as the highest contributor, it does not end up being the model pair chosen in the end.</a:t>
            </a:r>
            <a:endParaRPr lang="en-US" i="1" dirty="0">
              <a:latin typeface="Inte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64E4FC-4332-CD51-2F85-974D5BB7D8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36" t="7616"/>
          <a:stretch/>
        </p:blipFill>
        <p:spPr>
          <a:xfrm>
            <a:off x="7232789" y="3917942"/>
            <a:ext cx="3505181" cy="26049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946CCEF-E90D-B480-38E8-321A8D72E6A5}"/>
              </a:ext>
            </a:extLst>
          </p:cNvPr>
          <p:cNvSpPr/>
          <p:nvPr/>
        </p:nvSpPr>
        <p:spPr>
          <a:xfrm>
            <a:off x="9293290" y="5395911"/>
            <a:ext cx="1324947" cy="5259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28CC55-11EB-1EF0-E4C7-C6CB4B1B4D80}"/>
              </a:ext>
            </a:extLst>
          </p:cNvPr>
          <p:cNvSpPr/>
          <p:nvPr/>
        </p:nvSpPr>
        <p:spPr>
          <a:xfrm flipH="1">
            <a:off x="9983755" y="5395911"/>
            <a:ext cx="634482" cy="10670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D67E8D9-B626-B05B-D490-DBDB35BEDA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391387"/>
              </p:ext>
            </p:extLst>
          </p:nvPr>
        </p:nvGraphicFramePr>
        <p:xfrm>
          <a:off x="6164569" y="1717803"/>
          <a:ext cx="5368068" cy="1786774"/>
        </p:xfrm>
        <a:graphic>
          <a:graphicData uri="http://schemas.openxmlformats.org/drawingml/2006/table">
            <a:tbl>
              <a:tblPr firstRow="1" firstCol="1" bandRow="1">
                <a:noFill/>
                <a:tableStyleId>{5C22544A-7EE6-4342-B048-85BDC9FD1C3A}</a:tableStyleId>
              </a:tblPr>
              <a:tblGrid>
                <a:gridCol w="1058492">
                  <a:extLst>
                    <a:ext uri="{9D8B030D-6E8A-4147-A177-3AD203B41FA5}">
                      <a16:colId xmlns:a16="http://schemas.microsoft.com/office/drawing/2014/main" val="1482477282"/>
                    </a:ext>
                  </a:extLst>
                </a:gridCol>
                <a:gridCol w="1659628">
                  <a:extLst>
                    <a:ext uri="{9D8B030D-6E8A-4147-A177-3AD203B41FA5}">
                      <a16:colId xmlns:a16="http://schemas.microsoft.com/office/drawing/2014/main" val="2668813508"/>
                    </a:ext>
                  </a:extLst>
                </a:gridCol>
                <a:gridCol w="1324974">
                  <a:extLst>
                    <a:ext uri="{9D8B030D-6E8A-4147-A177-3AD203B41FA5}">
                      <a16:colId xmlns:a16="http://schemas.microsoft.com/office/drawing/2014/main" val="4061547253"/>
                    </a:ext>
                  </a:extLst>
                </a:gridCol>
                <a:gridCol w="1324974">
                  <a:extLst>
                    <a:ext uri="{9D8B030D-6E8A-4147-A177-3AD203B41FA5}">
                      <a16:colId xmlns:a16="http://schemas.microsoft.com/office/drawing/2014/main" val="3020713137"/>
                    </a:ext>
                  </a:extLst>
                </a:gridCol>
              </a:tblGrid>
              <a:tr h="5020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0" cap="all" spc="150" dirty="0">
                          <a:solidFill>
                            <a:schemeClr val="lt1"/>
                          </a:solidFill>
                          <a:effectLst/>
                        </a:rPr>
                        <a:t>Model Pair</a:t>
                      </a:r>
                      <a:endParaRPr lang="en-US" sz="1100" b="0" cap="all" spc="150" dirty="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7403" marR="77403" marT="77403" marB="7740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0" cap="all" spc="150" dirty="0">
                          <a:solidFill>
                            <a:schemeClr val="lt1"/>
                          </a:solidFill>
                          <a:effectLst/>
                        </a:rPr>
                        <a:t>Explanatory Variable</a:t>
                      </a:r>
                      <a:endParaRPr lang="en-US" sz="1100" b="0" cap="all" spc="150" dirty="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7403" marR="77403" marT="77403" marB="7740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0" cap="all" spc="150" dirty="0">
                          <a:solidFill>
                            <a:schemeClr val="lt1"/>
                          </a:solidFill>
                          <a:effectLst/>
                        </a:rPr>
                        <a:t>Response Variable</a:t>
                      </a:r>
                      <a:endParaRPr lang="en-US" sz="1100" b="0" cap="all" spc="150" dirty="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7403" marR="77403" marT="77403" marB="7740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0" kern="1200" cap="all" spc="15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R-squared value</a:t>
                      </a:r>
                      <a:endParaRPr lang="en-US" sz="1100" b="0" kern="1200" cap="all" spc="15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124" marR="4612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457789"/>
                  </a:ext>
                </a:extLst>
              </a:tr>
              <a:tr h="320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 b="1" cap="none" spc="0" dirty="0">
                          <a:solidFill>
                            <a:schemeClr val="tx1"/>
                          </a:solidFill>
                          <a:effectLst/>
                        </a:rPr>
                        <a:t>Model Pair 1</a:t>
                      </a:r>
                      <a:endParaRPr lang="en-US" sz="900" b="1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7403" marR="77403" marT="77403" marB="774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 cap="none" spc="0" dirty="0">
                          <a:solidFill>
                            <a:schemeClr val="tx1"/>
                          </a:solidFill>
                          <a:effectLst/>
                        </a:rPr>
                        <a:t>Mileage</a:t>
                      </a:r>
                      <a:endParaRPr lang="en-US" sz="9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7403" marR="77403" marT="77403" marB="774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 cap="none" spc="0" dirty="0">
                          <a:solidFill>
                            <a:schemeClr val="tx1"/>
                          </a:solidFill>
                          <a:effectLst/>
                        </a:rPr>
                        <a:t>Market Price</a:t>
                      </a:r>
                      <a:endParaRPr lang="en-US" sz="9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7403" marR="77403" marT="77403" marB="774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 b="0" kern="1200" cap="all" spc="15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0.18</a:t>
                      </a:r>
                      <a:endParaRPr lang="en-US" sz="900" b="0" kern="1200" cap="all" spc="15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124" marR="46124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7383346"/>
                  </a:ext>
                </a:extLst>
              </a:tr>
              <a:tr h="320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 b="1" cap="none" spc="0" dirty="0">
                          <a:solidFill>
                            <a:schemeClr val="tx1"/>
                          </a:solidFill>
                          <a:effectLst/>
                        </a:rPr>
                        <a:t>Model Pair 2</a:t>
                      </a:r>
                      <a:endParaRPr lang="en-US" sz="900" b="1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7403" marR="77403" marT="77403" marB="774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 cap="none" spc="0" dirty="0">
                          <a:solidFill>
                            <a:schemeClr val="tx1"/>
                          </a:solidFill>
                          <a:effectLst/>
                        </a:rPr>
                        <a:t>Model Year</a:t>
                      </a:r>
                      <a:endParaRPr lang="en-US" sz="9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7403" marR="77403" marT="77403" marB="774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 cap="none" spc="0" dirty="0">
                          <a:solidFill>
                            <a:schemeClr val="tx1"/>
                          </a:solidFill>
                          <a:effectLst/>
                        </a:rPr>
                        <a:t>Market Price</a:t>
                      </a:r>
                      <a:endParaRPr lang="en-US" sz="9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7403" marR="77403" marT="77403" marB="774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 b="0" kern="1200" cap="all" spc="15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0.27</a:t>
                      </a:r>
                      <a:endParaRPr lang="en-US" sz="900" b="0" kern="1200" cap="all" spc="15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124" marR="46124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4885399"/>
                  </a:ext>
                </a:extLst>
              </a:tr>
              <a:tr h="320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 b="1" cap="none" spc="0">
                          <a:solidFill>
                            <a:schemeClr val="tx1"/>
                          </a:solidFill>
                          <a:effectLst/>
                        </a:rPr>
                        <a:t>Model Pair 3</a:t>
                      </a:r>
                      <a:endParaRPr lang="en-US" sz="9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7403" marR="77403" marT="77403" marB="774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 cap="none" spc="0">
                          <a:solidFill>
                            <a:schemeClr val="tx1"/>
                          </a:solidFill>
                          <a:effectLst/>
                        </a:rPr>
                        <a:t>MPG</a:t>
                      </a:r>
                      <a:endParaRPr lang="en-US" sz="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7403" marR="77403" marT="77403" marB="774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 cap="none" spc="0" dirty="0">
                          <a:solidFill>
                            <a:schemeClr val="tx1"/>
                          </a:solidFill>
                          <a:effectLst/>
                        </a:rPr>
                        <a:t>Market Price</a:t>
                      </a:r>
                      <a:endParaRPr lang="en-US" sz="9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7403" marR="77403" marT="77403" marB="774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 b="0" kern="1200" cap="all" spc="15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0.16</a:t>
                      </a:r>
                      <a:endParaRPr lang="en-US" sz="900" b="0" kern="1200" cap="all" spc="15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124" marR="46124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578428"/>
                  </a:ext>
                </a:extLst>
              </a:tr>
              <a:tr h="320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 b="1" cap="none" spc="0">
                          <a:solidFill>
                            <a:schemeClr val="tx1"/>
                          </a:solidFill>
                          <a:effectLst/>
                        </a:rPr>
                        <a:t>Model Pair 4</a:t>
                      </a:r>
                      <a:endParaRPr lang="en-US" sz="9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7403" marR="77403" marT="77403" marB="774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 cap="none" spc="0" dirty="0">
                          <a:solidFill>
                            <a:schemeClr val="tx1"/>
                          </a:solidFill>
                          <a:effectLst/>
                        </a:rPr>
                        <a:t>Engine Size</a:t>
                      </a:r>
                      <a:endParaRPr lang="en-US" sz="9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7403" marR="77403" marT="77403" marB="774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 cap="none" spc="0" dirty="0">
                          <a:solidFill>
                            <a:schemeClr val="tx1"/>
                          </a:solidFill>
                          <a:effectLst/>
                        </a:rPr>
                        <a:t>Market Price</a:t>
                      </a:r>
                      <a:endParaRPr lang="en-US" sz="9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7403" marR="77403" marT="77403" marB="774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 b="1" kern="1200" cap="all" spc="15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0.41</a:t>
                      </a:r>
                      <a:endParaRPr lang="en-US" sz="900" b="1" kern="1200" cap="all" spc="150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124" marR="46124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72511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CB67E992-0D5C-AC4B-B2BB-129E85ED18C4}"/>
              </a:ext>
            </a:extLst>
          </p:cNvPr>
          <p:cNvSpPr/>
          <p:nvPr/>
        </p:nvSpPr>
        <p:spPr>
          <a:xfrm>
            <a:off x="6164570" y="3166042"/>
            <a:ext cx="5368068" cy="3385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955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7412F50-98AC-D92E-6784-98E29BB2076A}"/>
              </a:ext>
            </a:extLst>
          </p:cNvPr>
          <p:cNvSpPr/>
          <p:nvPr/>
        </p:nvSpPr>
        <p:spPr>
          <a:xfrm>
            <a:off x="378216" y="1462088"/>
            <a:ext cx="11478126" cy="922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4E87F-59C3-C44E-91C1-8C7954427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529" y="621515"/>
            <a:ext cx="10751013" cy="668692"/>
          </a:xfrm>
        </p:spPr>
        <p:txBody>
          <a:bodyPr anchor="b">
            <a:noAutofit/>
          </a:bodyPr>
          <a:lstStyle/>
          <a:p>
            <a:r>
              <a:rPr lang="en-US" dirty="0"/>
              <a:t>Model Diagnostics - Linearity Check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CF2DCD5-6A9E-5C0D-2FB4-0054F9F989CE}"/>
              </a:ext>
            </a:extLst>
          </p:cNvPr>
          <p:cNvSpPr txBox="1">
            <a:spLocks/>
          </p:cNvSpPr>
          <p:nvPr/>
        </p:nvSpPr>
        <p:spPr>
          <a:xfrm>
            <a:off x="333682" y="1637211"/>
            <a:ext cx="4679967" cy="4682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lvl="1" indent="0">
              <a:spcBef>
                <a:spcPts val="0"/>
              </a:spcBef>
              <a:buNone/>
            </a:pPr>
            <a:endParaRPr lang="en-US" sz="1800" i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14350">
              <a:spcBef>
                <a:spcPts val="0"/>
              </a:spcBef>
              <a:buFont typeface="+mj-lt"/>
              <a:buAutoNum type="arabicPeriod"/>
            </a:pPr>
            <a:r>
              <a:rPr lang="en-US" sz="20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Scatter plot  (Exp vs Resp Variables) </a:t>
            </a:r>
          </a:p>
          <a:p>
            <a:pPr marL="97155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relationship between the explanatory and response variable is low to moderately </a:t>
            </a:r>
            <a:r>
              <a:rPr lang="en-US" b="1" i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linear</a:t>
            </a:r>
          </a:p>
          <a:p>
            <a:pPr marL="571500">
              <a:spcBef>
                <a:spcPts val="0"/>
              </a:spcBef>
              <a:buFont typeface="+mj-lt"/>
              <a:buAutoNum type="arabicPeriod"/>
            </a:pPr>
            <a:endParaRPr lang="en-US" sz="2200" i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71500">
              <a:spcBef>
                <a:spcPts val="0"/>
              </a:spcBef>
              <a:buFont typeface="+mj-lt"/>
              <a:buAutoNum type="arabicPeriod"/>
            </a:pPr>
            <a:r>
              <a:rPr lang="en-US" sz="20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Scatter plot (Residuals)</a:t>
            </a:r>
          </a:p>
          <a:p>
            <a:pPr marL="97155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residuals are not distributed equally along the 0 line.</a:t>
            </a:r>
          </a:p>
          <a:p>
            <a:pPr marL="97155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 linear pattern observed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97155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Cannot accurately predict the price of used cars. </a:t>
            </a:r>
          </a:p>
          <a:p>
            <a:pPr marL="457200"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lvl="1" indent="0">
              <a:buFont typeface="Wingdings 3" charset="2"/>
              <a:buNone/>
            </a:pPr>
            <a:endParaRPr lang="en-CA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Inter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85BB300-FA70-3655-482A-F6DA018C2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604" y="1782287"/>
            <a:ext cx="5957316" cy="100431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1040A9E-3D1F-5ACE-01F4-E10E11015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604" y="3183926"/>
            <a:ext cx="6197714" cy="268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037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7412F50-98AC-D92E-6784-98E29BB2076A}"/>
              </a:ext>
            </a:extLst>
          </p:cNvPr>
          <p:cNvSpPr/>
          <p:nvPr/>
        </p:nvSpPr>
        <p:spPr>
          <a:xfrm>
            <a:off x="378216" y="1462088"/>
            <a:ext cx="11478126" cy="922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4E87F-59C3-C44E-91C1-8C7954427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529" y="621515"/>
            <a:ext cx="10751013" cy="668692"/>
          </a:xfrm>
        </p:spPr>
        <p:txBody>
          <a:bodyPr anchor="b">
            <a:noAutofit/>
          </a:bodyPr>
          <a:lstStyle/>
          <a:p>
            <a:r>
              <a:rPr lang="en-US" dirty="0"/>
              <a:t>Model Diagnostics – Nearly Normal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7814E-2E1E-4CBA-4A30-A3C47F9CC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825" y="1783481"/>
            <a:ext cx="11336328" cy="1528175"/>
          </a:xfrm>
        </p:spPr>
        <p:txBody>
          <a:bodyPr>
            <a:normAutofit/>
          </a:bodyPr>
          <a:lstStyle/>
          <a:p>
            <a:pPr marL="457200">
              <a:spcBef>
                <a:spcPts val="0"/>
              </a:spcBef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Nearly Normal Check</a:t>
            </a:r>
          </a:p>
          <a:p>
            <a:pPr marL="857250" lvl="1">
              <a:spcBef>
                <a:spcPts val="0"/>
              </a:spcBef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57250" lvl="1">
              <a:spcBef>
                <a:spcPts val="0"/>
              </a:spcBef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istogram of residuals display a nearly normal distribution. </a:t>
            </a:r>
          </a:p>
          <a:p>
            <a:pPr marL="857250" lvl="1">
              <a:spcBef>
                <a:spcPts val="0"/>
              </a:spcBef>
            </a:pPr>
            <a:r>
              <a:rPr lang="en-US" sz="1800" b="1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 a result, the requirement of nearly normal residuals is satisfied.</a:t>
            </a:r>
          </a:p>
          <a:p>
            <a:pPr marL="457200">
              <a:spcBef>
                <a:spcPts val="0"/>
              </a:spcBef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CA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0" i="0" dirty="0">
              <a:effectLst/>
              <a:latin typeface="Int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96F2B3-7A2B-BED3-B2AB-DC01ECB47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70" y="3585781"/>
            <a:ext cx="3560108" cy="8755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E84B50-360A-D64C-5366-350F42F0C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203" y="3585781"/>
            <a:ext cx="735262" cy="2926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1FFCCA-AF8A-849A-EE87-244E7CBFA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6813" y="3311656"/>
            <a:ext cx="3831577" cy="339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88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7412F50-98AC-D92E-6784-98E29BB2076A}"/>
              </a:ext>
            </a:extLst>
          </p:cNvPr>
          <p:cNvSpPr/>
          <p:nvPr/>
        </p:nvSpPr>
        <p:spPr>
          <a:xfrm>
            <a:off x="378216" y="1462088"/>
            <a:ext cx="11478126" cy="922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4E87F-59C3-C44E-91C1-8C7954427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529" y="621515"/>
            <a:ext cx="10751013" cy="668692"/>
          </a:xfrm>
        </p:spPr>
        <p:txBody>
          <a:bodyPr anchor="b">
            <a:noAutofit/>
          </a:bodyPr>
          <a:lstStyle/>
          <a:p>
            <a:r>
              <a:rPr lang="en-US" dirty="0"/>
              <a:t>Model Diagnostics – Constant Variability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7814E-2E1E-4CBA-4A30-A3C47F9CC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825" y="1783481"/>
            <a:ext cx="11336328" cy="1528175"/>
          </a:xfrm>
        </p:spPr>
        <p:txBody>
          <a:bodyPr>
            <a:normAutofit/>
          </a:bodyPr>
          <a:lstStyle/>
          <a:p>
            <a:pPr marL="457200">
              <a:spcBef>
                <a:spcPts val="0"/>
              </a:spcBef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Constant Variability Check</a:t>
            </a:r>
          </a:p>
          <a:p>
            <a:pPr marL="857250" lvl="1">
              <a:spcBef>
                <a:spcPts val="0"/>
              </a:spcBef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57250" lvl="1">
              <a:spcBef>
                <a:spcPts val="0"/>
              </a:spcBef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Residuals are not uniformly and continuously centered around the y=0 line.</a:t>
            </a:r>
          </a:p>
          <a:p>
            <a:pPr marL="857250" lvl="1">
              <a:spcBef>
                <a:spcPts val="0"/>
              </a:spcBef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Apparent funnel pattern forming.</a:t>
            </a:r>
          </a:p>
          <a:p>
            <a:pPr marL="857250" lvl="1">
              <a:spcBef>
                <a:spcPts val="0"/>
              </a:spcBef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requirement of </a:t>
            </a:r>
            <a:r>
              <a:rPr lang="en-US" sz="18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constant variability has not been satisfied 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CA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0" i="0" dirty="0">
              <a:effectLst/>
              <a:latin typeface="Inte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8A5B42-0CE8-1030-D01E-FE4C043BED76}"/>
              </a:ext>
            </a:extLst>
          </p:cNvPr>
          <p:cNvSpPr txBox="1"/>
          <p:nvPr/>
        </p:nvSpPr>
        <p:spPr>
          <a:xfrm>
            <a:off x="627529" y="3546345"/>
            <a:ext cx="4846521" cy="1070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1800" b="1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INPUT: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plot(</a:t>
            </a:r>
            <a:r>
              <a:rPr lang="en-CA" sz="14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df$engineSize</a:t>
            </a:r>
            <a:r>
              <a:rPr lang="en-CA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model4_residuals, col="blue",</a:t>
            </a:r>
            <a:r>
              <a:rPr lang="en-CA" sz="14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xlab</a:t>
            </a:r>
            <a:r>
              <a:rPr lang="en-CA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"Engine Size", </a:t>
            </a:r>
            <a:r>
              <a:rPr lang="en-CA" sz="14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ylab</a:t>
            </a:r>
            <a:r>
              <a:rPr lang="en-CA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"Residuals")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14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abline</a:t>
            </a:r>
            <a:r>
              <a:rPr lang="en-CA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(h=0, col='red')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58F7CE-8246-5F1F-F13C-B08915008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47"/>
          <a:stretch/>
        </p:blipFill>
        <p:spPr>
          <a:xfrm>
            <a:off x="6518986" y="3966719"/>
            <a:ext cx="3483429" cy="26558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992F38-2EBF-285B-C3F9-75922855EC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" t="540" r="82406" b="87006"/>
          <a:stretch/>
        </p:blipFill>
        <p:spPr>
          <a:xfrm>
            <a:off x="6518987" y="3608131"/>
            <a:ext cx="866518" cy="34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6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riting an appointment on a paper agenda">
            <a:extLst>
              <a:ext uri="{FF2B5EF4-FFF2-40B4-BE49-F238E27FC236}">
                <a16:creationId xmlns:a16="http://schemas.microsoft.com/office/drawing/2014/main" id="{C87826C0-92CC-D017-961E-F1EDB36D68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04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7512C-6A76-4345-9E38-3AD97FE79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62000"/>
            <a:ext cx="4368602" cy="106301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Agenda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2D62E8-F772-5A77-60A2-4A1046FA1D88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D6581EF-2094-C551-8858-4D3F92EC2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33" y="2384612"/>
            <a:ext cx="7611414" cy="3743123"/>
          </a:xfrm>
        </p:spPr>
        <p:txBody>
          <a:bodyPr>
            <a:normAutofit lnSpcReduction="10000"/>
          </a:bodyPr>
          <a:lstStyle/>
          <a:p>
            <a:r>
              <a:rPr lang="en-CA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Dataset Introduction</a:t>
            </a:r>
          </a:p>
          <a:p>
            <a:r>
              <a:rPr lang="en-CA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 Statement</a:t>
            </a:r>
          </a:p>
          <a:p>
            <a:r>
              <a:rPr lang="en-CA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Exploration</a:t>
            </a:r>
          </a:p>
          <a:p>
            <a:r>
              <a:rPr lang="en-CA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 Models</a:t>
            </a:r>
          </a:p>
          <a:p>
            <a:r>
              <a:rPr lang="en-CA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Assess Models</a:t>
            </a:r>
          </a:p>
          <a:p>
            <a:r>
              <a:rPr lang="en-CA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Diagnostics</a:t>
            </a:r>
          </a:p>
          <a:p>
            <a:r>
              <a:rPr lang="en-CA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Hypothesis Testing</a:t>
            </a:r>
          </a:p>
          <a:p>
            <a:r>
              <a:rPr lang="en-CA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  <a:p>
            <a:endParaRPr lang="en-US" sz="1600" b="0" i="0" dirty="0">
              <a:solidFill>
                <a:srgbClr val="3C4043"/>
              </a:solidFill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840454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7412F50-98AC-D92E-6784-98E29BB2076A}"/>
              </a:ext>
            </a:extLst>
          </p:cNvPr>
          <p:cNvSpPr/>
          <p:nvPr/>
        </p:nvSpPr>
        <p:spPr>
          <a:xfrm>
            <a:off x="378216" y="1462088"/>
            <a:ext cx="11478126" cy="922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4E87F-59C3-C44E-91C1-8C7954427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529" y="621515"/>
            <a:ext cx="10751013" cy="668692"/>
          </a:xfrm>
        </p:spPr>
        <p:txBody>
          <a:bodyPr anchor="b">
            <a:noAutofit/>
          </a:bodyPr>
          <a:lstStyle/>
          <a:p>
            <a:r>
              <a:rPr lang="en-US" dirty="0"/>
              <a:t>Model Re-assessment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7814E-2E1E-4CBA-4A30-A3C47F9CC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825" y="1783481"/>
            <a:ext cx="11336328" cy="1528175"/>
          </a:xfrm>
        </p:spPr>
        <p:txBody>
          <a:bodyPr>
            <a:normAutofit/>
          </a:bodyPr>
          <a:lstStyle/>
          <a:p>
            <a:pPr marL="457200">
              <a:spcBef>
                <a:spcPts val="0"/>
              </a:spcBef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Since constant variability was not met for Model Pair #4 (engine size,) we plotted the other three variables to check variability, however they too did not pass. 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CA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0" i="0" dirty="0">
              <a:effectLst/>
              <a:latin typeface="Inte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8A5B42-0CE8-1030-D01E-FE4C043BED76}"/>
              </a:ext>
            </a:extLst>
          </p:cNvPr>
          <p:cNvSpPr txBox="1"/>
          <p:nvPr/>
        </p:nvSpPr>
        <p:spPr>
          <a:xfrm>
            <a:off x="308825" y="2731306"/>
            <a:ext cx="4574195" cy="2914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1800" b="1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INPUT: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plot(</a:t>
            </a:r>
            <a:r>
              <a:rPr lang="en-CA" sz="14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df$mileage</a:t>
            </a:r>
            <a:r>
              <a:rPr lang="en-CA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model1_residuals, col="blue",</a:t>
            </a:r>
            <a:r>
              <a:rPr lang="en-CA" sz="14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xlab</a:t>
            </a:r>
            <a:r>
              <a:rPr lang="en-CA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"Mileage", </a:t>
            </a:r>
            <a:r>
              <a:rPr lang="en-CA" sz="14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ylab</a:t>
            </a:r>
            <a:r>
              <a:rPr lang="en-CA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"Residuals")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14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abline</a:t>
            </a:r>
            <a:r>
              <a:rPr lang="en-CA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(h=0, col='red’)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CA" sz="14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plot(</a:t>
            </a:r>
            <a:r>
              <a:rPr lang="en-CA" sz="14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df$year</a:t>
            </a:r>
            <a:r>
              <a:rPr lang="en-CA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model2_residuals, col="blue",</a:t>
            </a:r>
            <a:r>
              <a:rPr lang="en-CA" sz="14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xlab</a:t>
            </a:r>
            <a:r>
              <a:rPr lang="en-CA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"Year", </a:t>
            </a:r>
            <a:r>
              <a:rPr lang="en-CA" sz="14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ylab</a:t>
            </a:r>
            <a:r>
              <a:rPr lang="en-CA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"Residuals")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14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abline</a:t>
            </a:r>
            <a:r>
              <a:rPr lang="en-CA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(h=0, col='red’)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CA" sz="14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plot(</a:t>
            </a:r>
            <a:r>
              <a:rPr lang="en-CA" sz="14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df$mpg</a:t>
            </a:r>
            <a:r>
              <a:rPr lang="en-CA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model3_residuals, col="blue",</a:t>
            </a:r>
            <a:r>
              <a:rPr lang="en-CA" sz="14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xlab</a:t>
            </a:r>
            <a:r>
              <a:rPr lang="en-CA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"MPG", </a:t>
            </a:r>
            <a:r>
              <a:rPr lang="en-CA" sz="14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ylab</a:t>
            </a:r>
            <a:r>
              <a:rPr lang="en-CA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"Residuals")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14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abline</a:t>
            </a:r>
            <a:r>
              <a:rPr lang="en-CA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(h=0, col='red')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992F38-2EBF-285B-C3F9-75922855EC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" t="540" r="82406" b="87006"/>
          <a:stretch/>
        </p:blipFill>
        <p:spPr>
          <a:xfrm>
            <a:off x="6117279" y="2793637"/>
            <a:ext cx="866518" cy="3497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D980B6-4C68-29FB-2ED8-BB5C32202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359" y="3143366"/>
            <a:ext cx="4903100" cy="346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590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7412F50-98AC-D92E-6784-98E29BB2076A}"/>
              </a:ext>
            </a:extLst>
          </p:cNvPr>
          <p:cNvSpPr/>
          <p:nvPr/>
        </p:nvSpPr>
        <p:spPr>
          <a:xfrm>
            <a:off x="378216" y="1462088"/>
            <a:ext cx="11478126" cy="922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4E87F-59C3-C44E-91C1-8C7954427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529" y="621515"/>
            <a:ext cx="10751013" cy="668692"/>
          </a:xfrm>
        </p:spPr>
        <p:txBody>
          <a:bodyPr anchor="b">
            <a:noAutofit/>
          </a:bodyPr>
          <a:lstStyle/>
          <a:p>
            <a:r>
              <a:rPr lang="en-US" dirty="0"/>
              <a:t>Model Re-assessment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7814E-2E1E-4CBA-4A30-A3C47F9CC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825" y="1695473"/>
            <a:ext cx="11574350" cy="1528175"/>
          </a:xfrm>
        </p:spPr>
        <p:txBody>
          <a:bodyPr>
            <a:normAutofit/>
          </a:bodyPr>
          <a:lstStyle/>
          <a:p>
            <a:pPr marL="457200">
              <a:spcBef>
                <a:spcPts val="0"/>
              </a:spcBef>
            </a:pPr>
            <a:r>
              <a:rPr lang="en-US" sz="2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Since all 4 models failed the constant variability diagnostic check, it was necessary to transform the data. </a:t>
            </a:r>
          </a:p>
          <a:p>
            <a:pPr marL="457200">
              <a:spcBef>
                <a:spcPts val="0"/>
              </a:spcBef>
            </a:pPr>
            <a:endParaRPr lang="en-US" sz="20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>
              <a:spcBef>
                <a:spcPts val="0"/>
              </a:spcBef>
            </a:pPr>
            <a:r>
              <a:rPr lang="en-US" sz="2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increase variability, normality, reduce skewness, and increase symmetry the team chose to scale the explanatory and response variables using a logarithmic function to base 10.</a:t>
            </a:r>
            <a:endParaRPr lang="en-CA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0" i="0" dirty="0">
              <a:effectLst/>
              <a:latin typeface="Inte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8A5B42-0CE8-1030-D01E-FE4C043BED76}"/>
              </a:ext>
            </a:extLst>
          </p:cNvPr>
          <p:cNvSpPr txBox="1"/>
          <p:nvPr/>
        </p:nvSpPr>
        <p:spPr>
          <a:xfrm>
            <a:off x="0" y="2917481"/>
            <a:ext cx="4574195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1800" b="1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INPUT: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F093BA5-E661-DDF0-6B6E-59FDE2958A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372613"/>
              </p:ext>
            </p:extLst>
          </p:nvPr>
        </p:nvGraphicFramePr>
        <p:xfrm>
          <a:off x="5346277" y="3362418"/>
          <a:ext cx="6220408" cy="2142682"/>
        </p:xfrm>
        <a:graphic>
          <a:graphicData uri="http://schemas.openxmlformats.org/drawingml/2006/table">
            <a:tbl>
              <a:tblPr firstRow="1" firstCol="1" bandRow="1">
                <a:noFill/>
                <a:tableStyleId>{5C22544A-7EE6-4342-B048-85BDC9FD1C3A}</a:tableStyleId>
              </a:tblPr>
              <a:tblGrid>
                <a:gridCol w="983746">
                  <a:extLst>
                    <a:ext uri="{9D8B030D-6E8A-4147-A177-3AD203B41FA5}">
                      <a16:colId xmlns:a16="http://schemas.microsoft.com/office/drawing/2014/main" val="1482477282"/>
                    </a:ext>
                  </a:extLst>
                </a:gridCol>
                <a:gridCol w="1542432">
                  <a:extLst>
                    <a:ext uri="{9D8B030D-6E8A-4147-A177-3AD203B41FA5}">
                      <a16:colId xmlns:a16="http://schemas.microsoft.com/office/drawing/2014/main" val="2668813508"/>
                    </a:ext>
                  </a:extLst>
                </a:gridCol>
                <a:gridCol w="1231410">
                  <a:extLst>
                    <a:ext uri="{9D8B030D-6E8A-4147-A177-3AD203B41FA5}">
                      <a16:colId xmlns:a16="http://schemas.microsoft.com/office/drawing/2014/main" val="4061547253"/>
                    </a:ext>
                  </a:extLst>
                </a:gridCol>
                <a:gridCol w="1231410">
                  <a:extLst>
                    <a:ext uri="{9D8B030D-6E8A-4147-A177-3AD203B41FA5}">
                      <a16:colId xmlns:a16="http://schemas.microsoft.com/office/drawing/2014/main" val="3020713137"/>
                    </a:ext>
                  </a:extLst>
                </a:gridCol>
                <a:gridCol w="1231410">
                  <a:extLst>
                    <a:ext uri="{9D8B030D-6E8A-4147-A177-3AD203B41FA5}">
                      <a16:colId xmlns:a16="http://schemas.microsoft.com/office/drawing/2014/main" val="1682066467"/>
                    </a:ext>
                  </a:extLst>
                </a:gridCol>
              </a:tblGrid>
              <a:tr h="5264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cap="all" spc="150" dirty="0">
                          <a:solidFill>
                            <a:schemeClr val="lt1"/>
                          </a:solidFill>
                          <a:effectLst/>
                        </a:rPr>
                        <a:t>Model Pair</a:t>
                      </a:r>
                      <a:endParaRPr lang="en-US" sz="1000" b="0" cap="all" spc="150" dirty="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7553" marR="97553" marT="97553" marB="9755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cap="all" spc="150" dirty="0">
                          <a:solidFill>
                            <a:schemeClr val="lt1"/>
                          </a:solidFill>
                          <a:effectLst/>
                        </a:rPr>
                        <a:t>Explanatory Variable</a:t>
                      </a:r>
                      <a:endParaRPr lang="en-US" sz="1000" b="0" cap="all" spc="150" dirty="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7553" marR="97553" marT="97553" marB="9755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cap="all" spc="150" dirty="0">
                          <a:solidFill>
                            <a:schemeClr val="lt1"/>
                          </a:solidFill>
                          <a:effectLst/>
                        </a:rPr>
                        <a:t>Response Variable</a:t>
                      </a:r>
                      <a:endParaRPr lang="en-US" sz="1000" b="0" cap="all" spc="150" dirty="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7553" marR="97553" marT="97553" marB="9755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kern="1200" cap="all" spc="15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R-squared value</a:t>
                      </a:r>
                      <a:endParaRPr lang="en-US" sz="1000" b="0" kern="1200" cap="all" spc="15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8131" marR="5813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kern="1200" cap="all" spc="15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Transformed R-squared</a:t>
                      </a:r>
                      <a:endParaRPr lang="en-US" sz="1000" b="0" kern="1200" cap="all" spc="15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514" marR="6251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457789"/>
                  </a:ext>
                </a:extLst>
              </a:tr>
              <a:tr h="4040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cap="none" spc="0" dirty="0">
                          <a:solidFill>
                            <a:schemeClr val="tx1"/>
                          </a:solidFill>
                          <a:effectLst/>
                        </a:rPr>
                        <a:t>Model Pair 1</a:t>
                      </a:r>
                      <a:endParaRPr lang="en-US" sz="1000" b="1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7553" marR="97553" marT="97553" marB="975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cap="none" spc="0" dirty="0">
                          <a:solidFill>
                            <a:schemeClr val="tx1"/>
                          </a:solidFill>
                          <a:effectLst/>
                        </a:rPr>
                        <a:t>Mileage</a:t>
                      </a:r>
                      <a:endParaRPr lang="en-US" sz="10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7553" marR="97553" marT="97553" marB="975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cap="none" spc="0" dirty="0">
                          <a:solidFill>
                            <a:schemeClr val="tx1"/>
                          </a:solidFill>
                          <a:effectLst/>
                        </a:rPr>
                        <a:t>Market Price</a:t>
                      </a:r>
                      <a:endParaRPr lang="en-US" sz="10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7553" marR="97553" marT="97553" marB="975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kern="1200" cap="all" spc="15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0.18</a:t>
                      </a:r>
                      <a:endParaRPr lang="en-US" sz="1000" b="0" kern="1200" cap="all" spc="15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8131" marR="58131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kern="1200" cap="all" spc="15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0.22</a:t>
                      </a:r>
                      <a:endParaRPr lang="en-US" sz="1000" b="0" kern="1200" cap="all" spc="15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514" marR="62514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7383346"/>
                  </a:ext>
                </a:extLst>
              </a:tr>
              <a:tr h="4040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cap="none" spc="0" dirty="0">
                          <a:solidFill>
                            <a:schemeClr val="tx1"/>
                          </a:solidFill>
                          <a:effectLst/>
                        </a:rPr>
                        <a:t>Model Pair 2</a:t>
                      </a:r>
                      <a:endParaRPr lang="en-US" sz="1000" b="1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7553" marR="97553" marT="97553" marB="975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cap="none" spc="0" dirty="0">
                          <a:solidFill>
                            <a:schemeClr val="tx1"/>
                          </a:solidFill>
                          <a:effectLst/>
                        </a:rPr>
                        <a:t>Model Year</a:t>
                      </a:r>
                      <a:endParaRPr lang="en-US" sz="10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7553" marR="97553" marT="97553" marB="975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cap="none" spc="0" dirty="0">
                          <a:solidFill>
                            <a:schemeClr val="tx1"/>
                          </a:solidFill>
                          <a:effectLst/>
                        </a:rPr>
                        <a:t>Market Price</a:t>
                      </a:r>
                      <a:endParaRPr lang="en-US" sz="10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7553" marR="97553" marT="97553" marB="975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kern="1200" cap="all" spc="15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0.27</a:t>
                      </a:r>
                      <a:endParaRPr lang="en-US" sz="1000" b="0" kern="1200" cap="all" spc="15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8131" marR="58131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kern="1200" cap="all" spc="15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0.42</a:t>
                      </a:r>
                      <a:endParaRPr lang="en-US" sz="1000" b="1" kern="1200" cap="all" spc="150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514" marR="62514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4885399"/>
                  </a:ext>
                </a:extLst>
              </a:tr>
              <a:tr h="4040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cap="none" spc="0">
                          <a:solidFill>
                            <a:schemeClr val="tx1"/>
                          </a:solidFill>
                          <a:effectLst/>
                        </a:rPr>
                        <a:t>Model Pair 3</a:t>
                      </a:r>
                      <a:endParaRPr lang="en-US" sz="10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7553" marR="97553" marT="97553" marB="975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cap="none" spc="0">
                          <a:solidFill>
                            <a:schemeClr val="tx1"/>
                          </a:solidFill>
                          <a:effectLst/>
                        </a:rPr>
                        <a:t>MPG</a:t>
                      </a:r>
                      <a:endParaRPr lang="en-US" sz="10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7553" marR="97553" marT="97553" marB="975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cap="none" spc="0" dirty="0">
                          <a:solidFill>
                            <a:schemeClr val="tx1"/>
                          </a:solidFill>
                          <a:effectLst/>
                        </a:rPr>
                        <a:t>Market Price</a:t>
                      </a:r>
                      <a:endParaRPr lang="en-US" sz="10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7553" marR="97553" marT="97553" marB="975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kern="1200" cap="all" spc="15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0.16</a:t>
                      </a:r>
                      <a:endParaRPr lang="en-US" sz="1000" b="0" kern="1200" cap="all" spc="15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8131" marR="58131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kern="1200" cap="all" spc="15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0.21</a:t>
                      </a:r>
                      <a:endParaRPr lang="en-US" sz="1000" b="0" kern="1200" cap="all" spc="15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514" marR="62514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578428"/>
                  </a:ext>
                </a:extLst>
              </a:tr>
              <a:tr h="4040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cap="none" spc="0" dirty="0">
                          <a:solidFill>
                            <a:schemeClr val="tx1"/>
                          </a:solidFill>
                          <a:effectLst/>
                        </a:rPr>
                        <a:t>Model Pair 4</a:t>
                      </a:r>
                      <a:endParaRPr lang="en-US" sz="1000" b="1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7553" marR="97553" marT="97553" marB="975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cap="none" spc="0" dirty="0">
                          <a:solidFill>
                            <a:schemeClr val="tx1"/>
                          </a:solidFill>
                          <a:effectLst/>
                        </a:rPr>
                        <a:t>Engine Size</a:t>
                      </a:r>
                      <a:endParaRPr lang="en-US" sz="10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7553" marR="97553" marT="97553" marB="975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cap="none" spc="0" dirty="0">
                          <a:solidFill>
                            <a:schemeClr val="tx1"/>
                          </a:solidFill>
                          <a:effectLst/>
                        </a:rPr>
                        <a:t>Market Price</a:t>
                      </a:r>
                      <a:endParaRPr lang="en-US" sz="10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7553" marR="97553" marT="97553" marB="975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kern="1200" cap="all" spc="15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0.41</a:t>
                      </a:r>
                      <a:endParaRPr lang="en-US" sz="1000" b="1" kern="1200" cap="all" spc="150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8131" marR="58131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kern="1200" cap="all" spc="15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0.34</a:t>
                      </a:r>
                      <a:endParaRPr lang="en-US" sz="1000" b="0" kern="1200" cap="all" spc="15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514" marR="62514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725117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0DC35573-4FAB-CAA9-591B-6EF9B2C92124}"/>
              </a:ext>
            </a:extLst>
          </p:cNvPr>
          <p:cNvSpPr/>
          <p:nvPr/>
        </p:nvSpPr>
        <p:spPr>
          <a:xfrm>
            <a:off x="5346277" y="4293727"/>
            <a:ext cx="6220408" cy="404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E95599A-8AE9-5359-CF80-DB792C8DE19D}"/>
              </a:ext>
            </a:extLst>
          </p:cNvPr>
          <p:cNvSpPr txBox="1">
            <a:spLocks/>
          </p:cNvSpPr>
          <p:nvPr/>
        </p:nvSpPr>
        <p:spPr>
          <a:xfrm>
            <a:off x="6722965" y="5783659"/>
            <a:ext cx="4985493" cy="3929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>
              <a:spcBef>
                <a:spcPts val="0"/>
              </a:spcBef>
            </a:pPr>
            <a:r>
              <a:rPr lang="en-US" sz="20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new selected pair is Model Year</a:t>
            </a:r>
            <a:endParaRPr lang="en-CA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Inter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76A349-7643-363F-78D9-8675EAE65499}"/>
              </a:ext>
            </a:extLst>
          </p:cNvPr>
          <p:cNvCxnSpPr/>
          <p:nvPr/>
        </p:nvCxnSpPr>
        <p:spPr>
          <a:xfrm>
            <a:off x="6375918" y="4698053"/>
            <a:ext cx="0" cy="1273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65340A-7A35-0DAF-B49B-695CF6068D89}"/>
              </a:ext>
            </a:extLst>
          </p:cNvPr>
          <p:cNvCxnSpPr>
            <a:cxnSpLocks/>
          </p:cNvCxnSpPr>
          <p:nvPr/>
        </p:nvCxnSpPr>
        <p:spPr>
          <a:xfrm>
            <a:off x="6375918" y="5967437"/>
            <a:ext cx="565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611C505-D30C-E5E4-1591-20F0B7A745F3}"/>
              </a:ext>
            </a:extLst>
          </p:cNvPr>
          <p:cNvSpPr txBox="1"/>
          <p:nvPr/>
        </p:nvSpPr>
        <p:spPr>
          <a:xfrm>
            <a:off x="378216" y="3202933"/>
            <a:ext cx="6416253" cy="3836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CA" sz="9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#Transformed model 1</a:t>
            </a:r>
          </a:p>
          <a:p>
            <a:pPr>
              <a:lnSpc>
                <a:spcPct val="107000"/>
              </a:lnSpc>
            </a:pPr>
            <a:r>
              <a:rPr lang="en-CA" sz="9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transformed_explanatory1 &lt;- log10(</a:t>
            </a:r>
            <a:r>
              <a:rPr lang="en-CA" sz="9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df$mileage</a:t>
            </a:r>
            <a:r>
              <a:rPr lang="en-CA" sz="9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</a:pPr>
            <a:r>
              <a:rPr lang="en-CA" sz="9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transformed_response</a:t>
            </a:r>
            <a:r>
              <a:rPr lang="en-CA" sz="9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&lt;- log10(</a:t>
            </a:r>
            <a:r>
              <a:rPr lang="en-CA" sz="9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df$price</a:t>
            </a:r>
            <a:r>
              <a:rPr lang="en-CA" sz="9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</a:pPr>
            <a:r>
              <a:rPr lang="en-CA" sz="9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model1 &lt;- </a:t>
            </a:r>
            <a:r>
              <a:rPr lang="en-CA" sz="9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lm</a:t>
            </a:r>
            <a:r>
              <a:rPr lang="en-CA" sz="9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CA" sz="9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transformed_response</a:t>
            </a:r>
            <a:r>
              <a:rPr lang="en-CA" sz="9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~ transformed_explanatory1, data=</a:t>
            </a:r>
            <a:r>
              <a:rPr lang="en-CA" sz="9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df</a:t>
            </a:r>
            <a:r>
              <a:rPr lang="en-CA" sz="9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</a:pPr>
            <a:r>
              <a:rPr lang="en-CA" sz="9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summary(model1)</a:t>
            </a:r>
          </a:p>
          <a:p>
            <a:pPr>
              <a:lnSpc>
                <a:spcPct val="107000"/>
              </a:lnSpc>
            </a:pPr>
            <a:r>
              <a:rPr lang="en-CA" sz="9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</a:pPr>
            <a:r>
              <a:rPr lang="en-CA" sz="9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#Transformed model 2</a:t>
            </a:r>
          </a:p>
          <a:p>
            <a:pPr>
              <a:lnSpc>
                <a:spcPct val="107000"/>
              </a:lnSpc>
            </a:pPr>
            <a:r>
              <a:rPr lang="en-CA" sz="9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transformed_explanatory2 &lt;- log10(</a:t>
            </a:r>
            <a:r>
              <a:rPr lang="en-CA" sz="9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df$year</a:t>
            </a:r>
            <a:r>
              <a:rPr lang="en-CA" sz="9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</a:pPr>
            <a:r>
              <a:rPr lang="en-CA" sz="9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transformed_response</a:t>
            </a:r>
            <a:r>
              <a:rPr lang="en-CA" sz="9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&lt;- log10(</a:t>
            </a:r>
            <a:r>
              <a:rPr lang="en-CA" sz="9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df$price</a:t>
            </a:r>
            <a:r>
              <a:rPr lang="en-CA" sz="9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</a:pPr>
            <a:r>
              <a:rPr lang="en-CA" sz="9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model2 &lt;- </a:t>
            </a:r>
            <a:r>
              <a:rPr lang="en-CA" sz="9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lm</a:t>
            </a:r>
            <a:r>
              <a:rPr lang="en-CA" sz="9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CA" sz="9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transformed_response</a:t>
            </a:r>
            <a:r>
              <a:rPr lang="en-CA" sz="9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~ transformed_explanatory2, data=</a:t>
            </a:r>
            <a:r>
              <a:rPr lang="en-CA" sz="9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df</a:t>
            </a:r>
            <a:r>
              <a:rPr lang="en-CA" sz="9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</a:pPr>
            <a:r>
              <a:rPr lang="en-CA" sz="9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summary(model2)</a:t>
            </a:r>
          </a:p>
          <a:p>
            <a:pPr>
              <a:lnSpc>
                <a:spcPct val="107000"/>
              </a:lnSpc>
            </a:pPr>
            <a:r>
              <a:rPr lang="en-CA" sz="9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</a:pPr>
            <a:r>
              <a:rPr lang="en-CA" sz="9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#Transformed model 3</a:t>
            </a:r>
          </a:p>
          <a:p>
            <a:pPr>
              <a:lnSpc>
                <a:spcPct val="107000"/>
              </a:lnSpc>
            </a:pPr>
            <a:r>
              <a:rPr lang="en-CA" sz="9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transformed_explanatory3 &lt;- log10(</a:t>
            </a:r>
            <a:r>
              <a:rPr lang="en-CA" sz="9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df$mpg</a:t>
            </a:r>
            <a:r>
              <a:rPr lang="en-CA" sz="9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</a:pPr>
            <a:r>
              <a:rPr lang="en-CA" sz="9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transformed_response</a:t>
            </a:r>
            <a:r>
              <a:rPr lang="en-CA" sz="9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&lt;- log10(</a:t>
            </a:r>
            <a:r>
              <a:rPr lang="en-CA" sz="9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df$price</a:t>
            </a:r>
            <a:r>
              <a:rPr lang="en-CA" sz="9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</a:pPr>
            <a:r>
              <a:rPr lang="en-CA" sz="9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model3 &lt;- </a:t>
            </a:r>
            <a:r>
              <a:rPr lang="en-CA" sz="9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lm</a:t>
            </a:r>
            <a:r>
              <a:rPr lang="en-CA" sz="9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CA" sz="9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transformed_response</a:t>
            </a:r>
            <a:r>
              <a:rPr lang="en-CA" sz="9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~ transformed_explanatory3, data=</a:t>
            </a:r>
            <a:r>
              <a:rPr lang="en-CA" sz="9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df</a:t>
            </a:r>
            <a:r>
              <a:rPr lang="en-CA" sz="9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</a:pPr>
            <a:r>
              <a:rPr lang="en-CA" sz="9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summary(model3)</a:t>
            </a:r>
          </a:p>
          <a:p>
            <a:pPr>
              <a:lnSpc>
                <a:spcPct val="107000"/>
              </a:lnSpc>
            </a:pPr>
            <a:r>
              <a:rPr lang="en-CA" sz="9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</a:pPr>
            <a:r>
              <a:rPr lang="en-CA" sz="9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#Transformed model 4</a:t>
            </a:r>
          </a:p>
          <a:p>
            <a:pPr>
              <a:lnSpc>
                <a:spcPct val="107000"/>
              </a:lnSpc>
            </a:pPr>
            <a:r>
              <a:rPr lang="en-CA" sz="9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transformed_explanatory4 &lt;- log10(</a:t>
            </a:r>
            <a:r>
              <a:rPr lang="en-CA" sz="9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df$engineSize</a:t>
            </a:r>
            <a:r>
              <a:rPr lang="en-CA" sz="9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</a:pPr>
            <a:r>
              <a:rPr lang="en-CA" sz="9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transformed_response</a:t>
            </a:r>
            <a:r>
              <a:rPr lang="en-CA" sz="9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&lt;- log10(</a:t>
            </a:r>
            <a:r>
              <a:rPr lang="en-CA" sz="9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df$price</a:t>
            </a:r>
            <a:r>
              <a:rPr lang="en-CA" sz="9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</a:pPr>
            <a:r>
              <a:rPr lang="en-CA" sz="9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model4 &lt;- </a:t>
            </a:r>
            <a:r>
              <a:rPr lang="en-CA" sz="9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lm</a:t>
            </a:r>
            <a:r>
              <a:rPr lang="en-CA" sz="9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CA" sz="9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transformed_response</a:t>
            </a:r>
            <a:r>
              <a:rPr lang="en-CA" sz="9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~ transformed_explanatory4,data=</a:t>
            </a:r>
            <a:r>
              <a:rPr lang="en-CA" sz="9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df</a:t>
            </a:r>
            <a:r>
              <a:rPr lang="en-CA" sz="9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</a:pPr>
            <a:r>
              <a:rPr lang="en-CA" sz="9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summary(model4)</a:t>
            </a:r>
          </a:p>
          <a:p>
            <a:endParaRPr lang="en-CA" sz="950" dirty="0"/>
          </a:p>
        </p:txBody>
      </p:sp>
    </p:spTree>
    <p:extLst>
      <p:ext uri="{BB962C8B-B14F-4D97-AF65-F5344CB8AC3E}">
        <p14:creationId xmlns:p14="http://schemas.microsoft.com/office/powerpoint/2010/main" val="3722677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7412F50-98AC-D92E-6784-98E29BB2076A}"/>
              </a:ext>
            </a:extLst>
          </p:cNvPr>
          <p:cNvSpPr/>
          <p:nvPr/>
        </p:nvSpPr>
        <p:spPr>
          <a:xfrm>
            <a:off x="378216" y="1462088"/>
            <a:ext cx="11478126" cy="922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4E87F-59C3-C44E-91C1-8C7954427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529" y="621515"/>
            <a:ext cx="10751013" cy="668692"/>
          </a:xfrm>
        </p:spPr>
        <p:txBody>
          <a:bodyPr anchor="b">
            <a:noAutofit/>
          </a:bodyPr>
          <a:lstStyle/>
          <a:p>
            <a:r>
              <a:rPr lang="en-US" dirty="0"/>
              <a:t>Reassessing Model Diagnostics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7814E-2E1E-4CBA-4A30-A3C47F9CC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975" y="1695473"/>
            <a:ext cx="10885567" cy="640257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Inter"/>
              </a:rPr>
              <a:t>Assessing Model Pair 2 using </a:t>
            </a:r>
            <a:r>
              <a:rPr lang="en-US" b="0" i="0" dirty="0">
                <a:effectLst/>
                <a:latin typeface="Inter"/>
              </a:rPr>
              <a:t>the transformed data, the model passes all of the checks</a:t>
            </a:r>
          </a:p>
          <a:p>
            <a:r>
              <a:rPr lang="en-US" b="0" i="0" dirty="0">
                <a:effectLst/>
                <a:latin typeface="Inter"/>
              </a:rPr>
              <a:t>Scaling the data allowed for the statistical techniques to work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577489-6A00-2FEB-72DC-283A9B5A4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950" y="2577185"/>
            <a:ext cx="2670100" cy="2366233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2A162C-1D29-3F75-8890-E0A1566D61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71" b="4435"/>
          <a:stretch/>
        </p:blipFill>
        <p:spPr bwMode="auto">
          <a:xfrm>
            <a:off x="767281" y="2719665"/>
            <a:ext cx="3235482" cy="22072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7AFE29-9CE5-8E85-2BB7-71A8AC0871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34"/>
          <a:stretch/>
        </p:blipFill>
        <p:spPr bwMode="auto">
          <a:xfrm>
            <a:off x="8228748" y="2547784"/>
            <a:ext cx="3327130" cy="25781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B4FDABF-0C3F-2B01-8CEB-3ED044B1D270}"/>
              </a:ext>
            </a:extLst>
          </p:cNvPr>
          <p:cNvSpPr txBox="1">
            <a:spLocks/>
          </p:cNvSpPr>
          <p:nvPr/>
        </p:nvSpPr>
        <p:spPr>
          <a:xfrm>
            <a:off x="1685769" y="4931259"/>
            <a:ext cx="1628931" cy="625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Inter"/>
              </a:rPr>
              <a:t>Linearity</a:t>
            </a:r>
          </a:p>
        </p:txBody>
      </p:sp>
      <p:pic>
        <p:nvPicPr>
          <p:cNvPr id="1026" name="Picture 2" descr="Download Check Mark Tick Mark Check Royalty-Free Vector Graphic - Pixabay">
            <a:extLst>
              <a:ext uri="{FF2B5EF4-FFF2-40B4-BE49-F238E27FC236}">
                <a16:creationId xmlns:a16="http://schemas.microsoft.com/office/drawing/2014/main" id="{F69B79C7-C6FA-9BAF-F23B-168CA9964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107" y="5556510"/>
            <a:ext cx="914400" cy="89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Download Check Mark Tick Mark Check Royalty-Free Vector Graphic - Pixabay">
            <a:extLst>
              <a:ext uri="{FF2B5EF4-FFF2-40B4-BE49-F238E27FC236}">
                <a16:creationId xmlns:a16="http://schemas.microsoft.com/office/drawing/2014/main" id="{FF933287-7E90-4F18-8401-AA70FA15B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556510"/>
            <a:ext cx="914400" cy="89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Download Check Mark Tick Mark Check Royalty-Free Vector Graphic - Pixabay">
            <a:extLst>
              <a:ext uri="{FF2B5EF4-FFF2-40B4-BE49-F238E27FC236}">
                <a16:creationId xmlns:a16="http://schemas.microsoft.com/office/drawing/2014/main" id="{137E1574-917E-ABA6-AC94-B1A528E52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693" y="5556510"/>
            <a:ext cx="914400" cy="89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5C4E626-9BD4-9141-6F2F-0154CF63AE84}"/>
              </a:ext>
            </a:extLst>
          </p:cNvPr>
          <p:cNvSpPr txBox="1">
            <a:spLocks/>
          </p:cNvSpPr>
          <p:nvPr/>
        </p:nvSpPr>
        <p:spPr>
          <a:xfrm>
            <a:off x="4949982" y="4931259"/>
            <a:ext cx="2535200" cy="625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Inter"/>
              </a:rPr>
              <a:t>Nearly Normal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60DD6E5-7742-5039-4C1C-FFE8045465E3}"/>
              </a:ext>
            </a:extLst>
          </p:cNvPr>
          <p:cNvSpPr txBox="1">
            <a:spLocks/>
          </p:cNvSpPr>
          <p:nvPr/>
        </p:nvSpPr>
        <p:spPr>
          <a:xfrm>
            <a:off x="8529212" y="4931259"/>
            <a:ext cx="3327130" cy="625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Inter"/>
              </a:rPr>
              <a:t>Constant Variability</a:t>
            </a:r>
          </a:p>
        </p:txBody>
      </p:sp>
    </p:spTree>
    <p:extLst>
      <p:ext uri="{BB962C8B-B14F-4D97-AF65-F5344CB8AC3E}">
        <p14:creationId xmlns:p14="http://schemas.microsoft.com/office/powerpoint/2010/main" val="2239656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7412F50-98AC-D92E-6784-98E29BB2076A}"/>
              </a:ext>
            </a:extLst>
          </p:cNvPr>
          <p:cNvSpPr/>
          <p:nvPr/>
        </p:nvSpPr>
        <p:spPr>
          <a:xfrm>
            <a:off x="378216" y="1462088"/>
            <a:ext cx="11478126" cy="922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4E87F-59C3-C44E-91C1-8C7954427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529" y="621515"/>
            <a:ext cx="11640671" cy="668692"/>
          </a:xfrm>
        </p:spPr>
        <p:txBody>
          <a:bodyPr anchor="b">
            <a:noAutofit/>
          </a:bodyPr>
          <a:lstStyle/>
          <a:p>
            <a:r>
              <a:rPr lang="en-US" dirty="0"/>
              <a:t>Random Forest Regression (Using Python)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7814E-2E1E-4CBA-4A30-A3C47F9CC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678" y="2758729"/>
            <a:ext cx="3440850" cy="475295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0" i="0" dirty="0">
                <a:effectLst/>
                <a:latin typeface="Inter"/>
              </a:rPr>
              <a:t>Import the Data Set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Inter"/>
              </a:rPr>
              <a:t>Split Dataset into Explanatory and Response variable.</a:t>
            </a:r>
          </a:p>
          <a:p>
            <a:pPr lvl="1"/>
            <a:r>
              <a:rPr lang="en-US" sz="1800" b="0" i="0" dirty="0">
                <a:effectLst/>
                <a:latin typeface="Inter"/>
              </a:rPr>
              <a:t>Considers 6 Explanatory Variables</a:t>
            </a:r>
          </a:p>
          <a:p>
            <a:pPr marL="457200" indent="-457200">
              <a:buFont typeface="+mj-lt"/>
              <a:buAutoNum type="arabicPeriod"/>
            </a:pPr>
            <a:endParaRPr lang="en-US" sz="2000" b="0" i="0" dirty="0">
              <a:effectLst/>
              <a:latin typeface="Inte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485E5C-B2BD-6E9E-1A23-C6B51DC16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485" y="2556493"/>
            <a:ext cx="3204210" cy="12361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7FC614-F7C5-D2DE-F89D-FE6CA9707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574" y="4795089"/>
            <a:ext cx="3204210" cy="1243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74400DC-C045-BE38-22DB-3CB8403FDB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858" y="4785881"/>
            <a:ext cx="1171575" cy="12617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BE24F7-48D6-2C5E-1874-2F5D185D9DA5}"/>
              </a:ext>
            </a:extLst>
          </p:cNvPr>
          <p:cNvSpPr txBox="1"/>
          <p:nvPr/>
        </p:nvSpPr>
        <p:spPr>
          <a:xfrm>
            <a:off x="5204804" y="4309876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X (Explanatory Variables)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35B9E0-5FAC-A30B-C99E-FF183C104EEE}"/>
              </a:ext>
            </a:extLst>
          </p:cNvPr>
          <p:cNvSpPr txBox="1"/>
          <p:nvPr/>
        </p:nvSpPr>
        <p:spPr>
          <a:xfrm>
            <a:off x="8900657" y="4304259"/>
            <a:ext cx="2833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Y (Response Variable)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113705-5066-7C99-8625-4EBC519F86A2}"/>
              </a:ext>
            </a:extLst>
          </p:cNvPr>
          <p:cNvSpPr txBox="1"/>
          <p:nvPr/>
        </p:nvSpPr>
        <p:spPr>
          <a:xfrm>
            <a:off x="5204804" y="1956269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Importing the Dataset</a:t>
            </a:r>
          </a:p>
        </p:txBody>
      </p:sp>
    </p:spTree>
    <p:extLst>
      <p:ext uri="{BB962C8B-B14F-4D97-AF65-F5344CB8AC3E}">
        <p14:creationId xmlns:p14="http://schemas.microsoft.com/office/powerpoint/2010/main" val="4097288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7412F50-98AC-D92E-6784-98E29BB2076A}"/>
              </a:ext>
            </a:extLst>
          </p:cNvPr>
          <p:cNvSpPr/>
          <p:nvPr/>
        </p:nvSpPr>
        <p:spPr>
          <a:xfrm>
            <a:off x="378216" y="1462088"/>
            <a:ext cx="11478126" cy="922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4E87F-59C3-C44E-91C1-8C7954427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529" y="621515"/>
            <a:ext cx="11640671" cy="668692"/>
          </a:xfrm>
        </p:spPr>
        <p:txBody>
          <a:bodyPr anchor="b">
            <a:noAutofit/>
          </a:bodyPr>
          <a:lstStyle/>
          <a:p>
            <a:r>
              <a:rPr lang="en-US" dirty="0"/>
              <a:t>Random Forest Regression (Using Python)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7814E-2E1E-4CBA-4A30-A3C47F9CC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529" y="2466333"/>
            <a:ext cx="3706885" cy="475295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000" b="0" i="0" dirty="0">
                <a:effectLst/>
                <a:latin typeface="Inter"/>
              </a:rPr>
              <a:t>Encode the Categorical Data – Fuel Type, Transmission Type</a:t>
            </a:r>
          </a:p>
          <a:p>
            <a:pPr>
              <a:buFont typeface="+mj-lt"/>
              <a:buAutoNum type="arabicPeriod" startAt="3"/>
            </a:pPr>
            <a:r>
              <a:rPr lang="en-US" sz="2000" dirty="0">
                <a:latin typeface="Inter"/>
              </a:rPr>
              <a:t>Split into 75:25 train-test split</a:t>
            </a:r>
          </a:p>
          <a:p>
            <a:pPr>
              <a:buFont typeface="+mj-lt"/>
              <a:buAutoNum type="arabicPeriod" startAt="3"/>
            </a:pPr>
            <a:r>
              <a:rPr lang="en-US" sz="2000" dirty="0">
                <a:latin typeface="Inter"/>
              </a:rPr>
              <a:t>Scale the remaining columns to a comparable value</a:t>
            </a:r>
          </a:p>
          <a:p>
            <a:pPr>
              <a:buFont typeface="+mj-lt"/>
              <a:buAutoNum type="arabicPeriod" startAt="3"/>
            </a:pPr>
            <a:r>
              <a:rPr lang="en-US" sz="2000" dirty="0">
                <a:latin typeface="Inter"/>
              </a:rPr>
              <a:t>Create a Random Forest Regression Model</a:t>
            </a:r>
          </a:p>
          <a:p>
            <a:pPr>
              <a:buFont typeface="+mj-lt"/>
              <a:buAutoNum type="arabicPeriod" startAt="3"/>
            </a:pPr>
            <a:endParaRPr lang="en-US" dirty="0">
              <a:latin typeface="Inter"/>
            </a:endParaRPr>
          </a:p>
          <a:p>
            <a:pPr marL="0" indent="0">
              <a:buNone/>
            </a:pPr>
            <a:endParaRPr lang="en-US" b="0" i="0" dirty="0">
              <a:effectLst/>
              <a:latin typeface="Inter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FB3871-42AE-7D5F-AA76-0CC11F681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055" y="2247643"/>
            <a:ext cx="6452900" cy="340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55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7412F50-98AC-D92E-6784-98E29BB2076A}"/>
              </a:ext>
            </a:extLst>
          </p:cNvPr>
          <p:cNvSpPr/>
          <p:nvPr/>
        </p:nvSpPr>
        <p:spPr>
          <a:xfrm>
            <a:off x="378216" y="1462088"/>
            <a:ext cx="11478126" cy="922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4E87F-59C3-C44E-91C1-8C7954427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529" y="621515"/>
            <a:ext cx="11640671" cy="668692"/>
          </a:xfrm>
        </p:spPr>
        <p:txBody>
          <a:bodyPr anchor="b">
            <a:noAutofit/>
          </a:bodyPr>
          <a:lstStyle/>
          <a:p>
            <a:r>
              <a:rPr lang="en-US" dirty="0"/>
              <a:t>Results (Using Python)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7814E-2E1E-4CBA-4A30-A3C47F9CC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677" y="2758729"/>
            <a:ext cx="3706885" cy="4752952"/>
          </a:xfrm>
        </p:spPr>
        <p:txBody>
          <a:bodyPr>
            <a:normAutofit/>
          </a:bodyPr>
          <a:lstStyle/>
          <a:p>
            <a:endParaRPr lang="en-US" dirty="0">
              <a:latin typeface="Inter"/>
            </a:endParaRPr>
          </a:p>
          <a:p>
            <a:endParaRPr lang="en-US" b="0" i="0" dirty="0">
              <a:effectLst/>
              <a:latin typeface="Inter"/>
            </a:endParaRPr>
          </a:p>
          <a:p>
            <a:endParaRPr lang="en-US" b="0" i="0" dirty="0">
              <a:effectLst/>
              <a:latin typeface="Inter"/>
            </a:endParaRPr>
          </a:p>
          <a:p>
            <a:pPr marL="0" indent="0">
              <a:buNone/>
            </a:pPr>
            <a:endParaRPr lang="en-US" b="0" i="0" dirty="0">
              <a:effectLst/>
              <a:latin typeface="Int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47047E-3BA2-DA22-53E4-F0D4A4927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479" y="3665243"/>
            <a:ext cx="3496461" cy="183699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CDF3F6-7842-67FB-E87D-84E540753C2A}"/>
              </a:ext>
            </a:extLst>
          </p:cNvPr>
          <p:cNvSpPr txBox="1"/>
          <p:nvPr/>
        </p:nvSpPr>
        <p:spPr>
          <a:xfrm>
            <a:off x="3498111" y="3072430"/>
            <a:ext cx="111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Actual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F17F0B-CB18-3333-1458-977892282D37}"/>
              </a:ext>
            </a:extLst>
          </p:cNvPr>
          <p:cNvSpPr txBox="1"/>
          <p:nvPr/>
        </p:nvSpPr>
        <p:spPr>
          <a:xfrm>
            <a:off x="1578936" y="3072430"/>
            <a:ext cx="132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Predicted</a:t>
            </a:r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6869289-4C1F-48D0-3C3E-10A3592BCC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986" y="3072430"/>
            <a:ext cx="5948474" cy="29742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B8884F-0322-AF95-C2E1-56F1DF222B6A}"/>
              </a:ext>
            </a:extLst>
          </p:cNvPr>
          <p:cNvSpPr txBox="1"/>
          <p:nvPr/>
        </p:nvSpPr>
        <p:spPr>
          <a:xfrm>
            <a:off x="8135013" y="2556493"/>
            <a:ext cx="111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A0BC5F-893B-E78F-048B-0082DB748F64}"/>
              </a:ext>
            </a:extLst>
          </p:cNvPr>
          <p:cNvSpPr/>
          <p:nvPr/>
        </p:nvSpPr>
        <p:spPr>
          <a:xfrm>
            <a:off x="5718986" y="3157870"/>
            <a:ext cx="5907716" cy="223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6152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7412F50-98AC-D92E-6784-98E29BB2076A}"/>
              </a:ext>
            </a:extLst>
          </p:cNvPr>
          <p:cNvSpPr/>
          <p:nvPr/>
        </p:nvSpPr>
        <p:spPr>
          <a:xfrm>
            <a:off x="378216" y="1462088"/>
            <a:ext cx="11478126" cy="922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4E87F-59C3-C44E-91C1-8C7954427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529" y="621515"/>
            <a:ext cx="11640671" cy="668692"/>
          </a:xfrm>
        </p:spPr>
        <p:txBody>
          <a:bodyPr anchor="b">
            <a:noAutofit/>
          </a:bodyPr>
          <a:lstStyle/>
          <a:p>
            <a:r>
              <a:rPr lang="en-US" dirty="0"/>
              <a:t>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7814E-2E1E-4CBA-4A30-A3C47F9CC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975" y="1695473"/>
            <a:ext cx="6998495" cy="4980750"/>
          </a:xfrm>
        </p:spPr>
        <p:txBody>
          <a:bodyPr>
            <a:normAutofit fontScale="92500" lnSpcReduction="10000"/>
          </a:bodyPr>
          <a:lstStyle/>
          <a:p>
            <a:r>
              <a:rPr lang="en-US" b="1" i="0" dirty="0">
                <a:effectLst/>
                <a:latin typeface="Inter"/>
              </a:rPr>
              <a:t>Question: </a:t>
            </a:r>
            <a:r>
              <a:rPr lang="en-US" b="0" i="0" dirty="0">
                <a:effectLst/>
                <a:latin typeface="Inter"/>
              </a:rPr>
              <a:t>Cars &lt;=2017MY are priced equal to or less than the average price of used cars from the population of vehicles within the dataset. </a:t>
            </a:r>
          </a:p>
          <a:p>
            <a:r>
              <a:rPr lang="en-US" b="1" dirty="0">
                <a:latin typeface="Inter"/>
              </a:rPr>
              <a:t>Knowns: 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Inter"/>
              </a:rPr>
              <a:t>Sample size (n) = 39853 (Number of samples with model year &lt;= 2017)  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Inter"/>
              </a:rPr>
              <a:t>Hypothesized mean (μ0) = 16576.49 (Population price mean for dataset)</a:t>
            </a:r>
          </a:p>
          <a:p>
            <a:r>
              <a:rPr lang="en-US" b="1" i="0" dirty="0">
                <a:effectLst/>
                <a:latin typeface="Inter"/>
              </a:rPr>
              <a:t>Hypothesis:</a:t>
            </a:r>
          </a:p>
          <a:p>
            <a:pPr lvl="1">
              <a:spcBef>
                <a:spcPts val="0"/>
              </a:spcBef>
            </a:pPr>
            <a:r>
              <a:rPr lang="en-US" i="0" dirty="0">
                <a:effectLst/>
                <a:latin typeface="Inter"/>
              </a:rPr>
              <a:t>H0 = </a:t>
            </a:r>
            <a:r>
              <a:rPr lang="el-GR" i="0" dirty="0">
                <a:effectLst/>
                <a:latin typeface="Inter"/>
              </a:rPr>
              <a:t>μ &gt; 16576.22 (</a:t>
            </a:r>
            <a:r>
              <a:rPr lang="en-US" i="0" dirty="0">
                <a:effectLst/>
                <a:latin typeface="Inter"/>
              </a:rPr>
              <a:t>Null Hypothesis) </a:t>
            </a:r>
          </a:p>
          <a:p>
            <a:pPr lvl="1">
              <a:spcBef>
                <a:spcPts val="0"/>
              </a:spcBef>
            </a:pPr>
            <a:r>
              <a:rPr lang="en-US" i="0" dirty="0">
                <a:effectLst/>
                <a:latin typeface="Inter"/>
              </a:rPr>
              <a:t>Ha = </a:t>
            </a:r>
            <a:r>
              <a:rPr lang="el-GR" i="0" dirty="0">
                <a:effectLst/>
                <a:latin typeface="Inter"/>
              </a:rPr>
              <a:t>μ ≤ 16576.22 (</a:t>
            </a:r>
            <a:r>
              <a:rPr lang="en-US" i="0" dirty="0">
                <a:effectLst/>
                <a:latin typeface="Inter"/>
              </a:rPr>
              <a:t>Alternative Hypothesis)</a:t>
            </a:r>
          </a:p>
          <a:p>
            <a:pPr marL="457200" lvl="1" indent="0">
              <a:spcBef>
                <a:spcPts val="0"/>
              </a:spcBef>
              <a:buNone/>
            </a:pPr>
            <a:endParaRPr lang="en-US" dirty="0">
              <a:latin typeface="Inter"/>
            </a:endParaRPr>
          </a:p>
          <a:p>
            <a:pPr>
              <a:spcBef>
                <a:spcPts val="0"/>
              </a:spcBef>
            </a:pPr>
            <a:r>
              <a:rPr lang="en-US" b="1" i="0" dirty="0">
                <a:effectLst/>
                <a:latin typeface="Inter"/>
              </a:rPr>
              <a:t>	Calculation: </a:t>
            </a:r>
          </a:p>
          <a:p>
            <a:pPr lvl="1">
              <a:spcBef>
                <a:spcPts val="0"/>
              </a:spcBef>
            </a:pPr>
            <a:r>
              <a:rPr lang="en-US" i="0" dirty="0">
                <a:effectLst/>
                <a:latin typeface="Inter"/>
              </a:rPr>
              <a:t>x̄ = 12562.58 (Sample mean – used excel) </a:t>
            </a:r>
          </a:p>
          <a:p>
            <a:pPr lvl="1">
              <a:spcBef>
                <a:spcPts val="0"/>
              </a:spcBef>
            </a:pPr>
            <a:r>
              <a:rPr lang="el-GR" i="0" dirty="0">
                <a:effectLst/>
                <a:latin typeface="Inter"/>
              </a:rPr>
              <a:t>σ = 9296.509 (</a:t>
            </a:r>
            <a:r>
              <a:rPr lang="en-US" i="0" dirty="0">
                <a:effectLst/>
                <a:latin typeface="Inter"/>
              </a:rPr>
              <a:t>Sample Standard Deviation – used excel)</a:t>
            </a:r>
          </a:p>
          <a:p>
            <a:pPr lvl="1">
              <a:spcBef>
                <a:spcPts val="0"/>
              </a:spcBef>
            </a:pPr>
            <a:r>
              <a:rPr lang="en-US" i="0" dirty="0">
                <a:effectLst/>
                <a:latin typeface="Inter"/>
              </a:rPr>
              <a:t>SE = SE= </a:t>
            </a:r>
            <a:r>
              <a:rPr lang="el-GR" i="0" dirty="0">
                <a:effectLst/>
                <a:latin typeface="Inter"/>
              </a:rPr>
              <a:t>σ /√</a:t>
            </a:r>
            <a:r>
              <a:rPr lang="en-US" i="0" dirty="0">
                <a:effectLst/>
                <a:latin typeface="Inter"/>
              </a:rPr>
              <a:t>n = 46.56819282 (Standard Error)</a:t>
            </a:r>
          </a:p>
          <a:p>
            <a:pPr lvl="1">
              <a:spcBef>
                <a:spcPts val="0"/>
              </a:spcBef>
            </a:pPr>
            <a:r>
              <a:rPr lang="en-US" i="0" dirty="0">
                <a:effectLst/>
                <a:latin typeface="Inter"/>
              </a:rPr>
              <a:t>Z = (x̄-</a:t>
            </a:r>
            <a:r>
              <a:rPr lang="el-GR" i="0" dirty="0">
                <a:effectLst/>
                <a:latin typeface="Inter"/>
              </a:rPr>
              <a:t>μ)/</a:t>
            </a:r>
            <a:r>
              <a:rPr lang="en-US" i="0" dirty="0">
                <a:effectLst/>
                <a:latin typeface="Inter"/>
              </a:rPr>
              <a:t>SE = -86.19409346</a:t>
            </a:r>
          </a:p>
          <a:p>
            <a:pPr lvl="1">
              <a:spcBef>
                <a:spcPts val="0"/>
              </a:spcBef>
            </a:pPr>
            <a:r>
              <a:rPr lang="en-US" i="0" dirty="0">
                <a:effectLst/>
                <a:latin typeface="Inter"/>
              </a:rPr>
              <a:t>Critical Z value = Z0  = -1.645 (From Z-table)</a:t>
            </a:r>
          </a:p>
          <a:p>
            <a:pPr lvl="1">
              <a:spcBef>
                <a:spcPts val="0"/>
              </a:spcBef>
            </a:pPr>
            <a:endParaRPr lang="en-US" i="0" dirty="0">
              <a:effectLst/>
              <a:latin typeface="Inter"/>
            </a:endParaRPr>
          </a:p>
          <a:p>
            <a:pPr>
              <a:spcBef>
                <a:spcPts val="0"/>
              </a:spcBef>
            </a:pPr>
            <a:r>
              <a:rPr lang="en-US" b="1" i="0" dirty="0">
                <a:effectLst/>
                <a:latin typeface="Inter"/>
              </a:rPr>
              <a:t>Result</a:t>
            </a:r>
          </a:p>
          <a:p>
            <a:pPr lvl="1">
              <a:spcBef>
                <a:spcPts val="0"/>
              </a:spcBef>
            </a:pPr>
            <a:r>
              <a:rPr lang="en-CA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Since Z &lt; Z</a:t>
            </a:r>
            <a:r>
              <a:rPr lang="en-CA" kern="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0 </a:t>
            </a:r>
            <a:r>
              <a:rPr lang="en-CA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we reject the Null Hypothesis as the data provides enough evidence to support the claim that the </a:t>
            </a:r>
            <a:r>
              <a:rPr lang="en-CA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cars of Model year 2017 or earlier are priced equal to or less than the average price of used cars from the population of vehicles within the dataset.</a:t>
            </a:r>
            <a:endParaRPr lang="en-US" b="1" i="0" dirty="0">
              <a:effectLst/>
              <a:latin typeface="Inter"/>
            </a:endParaRPr>
          </a:p>
        </p:txBody>
      </p:sp>
      <p:pic>
        <p:nvPicPr>
          <p:cNvPr id="4" name="Picture 20" descr="Question mark against red wall">
            <a:extLst>
              <a:ext uri="{FF2B5EF4-FFF2-40B4-BE49-F238E27FC236}">
                <a16:creationId xmlns:a16="http://schemas.microsoft.com/office/drawing/2014/main" id="{340D3652-312F-385B-F653-81039C5C1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3" b="3473"/>
          <a:stretch/>
        </p:blipFill>
        <p:spPr>
          <a:xfrm>
            <a:off x="7857256" y="2252409"/>
            <a:ext cx="3841769" cy="370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956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4E87F-59C3-C44E-91C1-8C7954427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515" y="618565"/>
            <a:ext cx="4165002" cy="11616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Conclusion</a:t>
            </a:r>
          </a:p>
        </p:txBody>
      </p:sp>
      <p:pic>
        <p:nvPicPr>
          <p:cNvPr id="6" name="Picture 5" descr="Checkmate move on chessboard">
            <a:extLst>
              <a:ext uri="{FF2B5EF4-FFF2-40B4-BE49-F238E27FC236}">
                <a16:creationId xmlns:a16="http://schemas.microsoft.com/office/drawing/2014/main" id="{4E34F4D3-3217-D045-B8B4-4775C9BC24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4" r="27445"/>
          <a:stretch/>
        </p:blipFill>
        <p:spPr>
          <a:xfrm>
            <a:off x="5885704" y="0"/>
            <a:ext cx="6304773" cy="685800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54213-20EB-3565-4A59-57A383B7F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975" y="2388637"/>
            <a:ext cx="5211139" cy="4287586"/>
          </a:xfrm>
        </p:spPr>
        <p:txBody>
          <a:bodyPr>
            <a:normAutofit lnSpcReduction="10000"/>
          </a:bodyPr>
          <a:lstStyle/>
          <a:p>
            <a:r>
              <a:rPr lang="en-US" i="1" dirty="0">
                <a:effectLst/>
                <a:latin typeface="Inter"/>
              </a:rPr>
              <a:t>Difficult to predict the price of a used car with just one predictor </a:t>
            </a:r>
          </a:p>
          <a:p>
            <a:r>
              <a:rPr lang="en-US" i="1" dirty="0">
                <a:latin typeface="Inter"/>
              </a:rPr>
              <a:t>Linear Regression showed Engine size has the highest correlation to the price, but failed model diagnostics</a:t>
            </a:r>
          </a:p>
          <a:p>
            <a:r>
              <a:rPr lang="en-US" i="1" dirty="0">
                <a:latin typeface="Inter"/>
              </a:rPr>
              <a:t>Scaling data using log10 made the dataset less skewed and more symmetric</a:t>
            </a:r>
          </a:p>
          <a:p>
            <a:r>
              <a:rPr lang="en-US" i="1" dirty="0">
                <a:latin typeface="Inter"/>
              </a:rPr>
              <a:t>Scaled data showed Model Year as best predictor</a:t>
            </a:r>
          </a:p>
          <a:p>
            <a:r>
              <a:rPr lang="en-US" i="1" dirty="0">
                <a:latin typeface="Inter"/>
              </a:rPr>
              <a:t>Multiple variable Random Forest Regression Model (Python) proved more accurate</a:t>
            </a:r>
          </a:p>
          <a:p>
            <a:r>
              <a:rPr lang="en-US" i="1" dirty="0">
                <a:latin typeface="Inter"/>
              </a:rPr>
              <a:t>In summary, Model Year is the best predictor of price , but Transmission Type, Mileage, Fuel Type, MPG, and Engine Size need to be considered </a:t>
            </a:r>
          </a:p>
        </p:txBody>
      </p:sp>
    </p:spTree>
    <p:extLst>
      <p:ext uri="{BB962C8B-B14F-4D97-AF65-F5344CB8AC3E}">
        <p14:creationId xmlns:p14="http://schemas.microsoft.com/office/powerpoint/2010/main" val="2319589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7412F50-98AC-D92E-6784-98E29BB2076A}"/>
              </a:ext>
            </a:extLst>
          </p:cNvPr>
          <p:cNvSpPr/>
          <p:nvPr/>
        </p:nvSpPr>
        <p:spPr>
          <a:xfrm>
            <a:off x="378216" y="1462088"/>
            <a:ext cx="11478126" cy="922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4E87F-59C3-C44E-91C1-8C7954427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529" y="621515"/>
            <a:ext cx="11640671" cy="668692"/>
          </a:xfrm>
        </p:spPr>
        <p:txBody>
          <a:bodyPr anchor="b">
            <a:noAutofit/>
          </a:bodyPr>
          <a:lstStyle/>
          <a:p>
            <a:r>
              <a:rPr lang="en-US" dirty="0"/>
              <a:t>Q&amp;A</a:t>
            </a:r>
          </a:p>
        </p:txBody>
      </p:sp>
      <p:pic>
        <p:nvPicPr>
          <p:cNvPr id="1030" name="Picture 6" descr="1,000+ Free Question Mark &amp; Question Images - Pixabay">
            <a:extLst>
              <a:ext uri="{FF2B5EF4-FFF2-40B4-BE49-F238E27FC236}">
                <a16:creationId xmlns:a16="http://schemas.microsoft.com/office/drawing/2014/main" id="{4A6828D6-1E80-EE06-E4EF-09BBA3CBF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689" y="1480446"/>
            <a:ext cx="5195777" cy="519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338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4E87F-59C3-C44E-91C1-8C7954427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529" y="87137"/>
            <a:ext cx="10751013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Dataset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2829C-AD52-3041-B96A-1CED9D2CC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33" y="2643871"/>
            <a:ext cx="6251110" cy="3483864"/>
          </a:xfrm>
        </p:spPr>
        <p:txBody>
          <a:bodyPr>
            <a:normAutofit/>
          </a:bodyPr>
          <a:lstStyle/>
          <a:p>
            <a:r>
              <a:rPr lang="en-US" sz="1700" dirty="0"/>
              <a:t>The dataset includes the combined used car information of 7 brands namely Audi, BMW, Skoda, Ford, Volkswagen, Toyota, and Hyundai containing information such as make, model, year, price, transmission, mileage, fuel type, miles per gallon (mpg), and engine size</a:t>
            </a:r>
          </a:p>
          <a:p>
            <a:r>
              <a:rPr lang="en-US" sz="1700" dirty="0"/>
              <a:t>The Data set is based on UK used car Market</a:t>
            </a:r>
          </a:p>
          <a:p>
            <a:r>
              <a:rPr lang="en-US" sz="1700" dirty="0"/>
              <a:t>No of Rows: 72207</a:t>
            </a:r>
          </a:p>
          <a:p>
            <a:r>
              <a:rPr lang="en-US" sz="1700" dirty="0"/>
              <a:t>No of Columns: </a:t>
            </a:r>
            <a:r>
              <a:rPr lang="en-US" dirty="0">
                <a:solidFill>
                  <a:srgbClr val="3C4043"/>
                </a:solidFill>
                <a:latin typeface="+mj-lt"/>
              </a:rPr>
              <a:t>8</a:t>
            </a:r>
            <a:endParaRPr lang="en-US" b="0" i="0" dirty="0">
              <a:solidFill>
                <a:srgbClr val="3C4043"/>
              </a:solidFill>
              <a:effectLst/>
              <a:latin typeface="+mj-lt"/>
            </a:endParaRPr>
          </a:p>
        </p:txBody>
      </p:sp>
      <p:pic>
        <p:nvPicPr>
          <p:cNvPr id="5" name="Picture 4" descr="A screen shot of numbers&#10;&#10;Description automatically generated">
            <a:extLst>
              <a:ext uri="{FF2B5EF4-FFF2-40B4-BE49-F238E27FC236}">
                <a16:creationId xmlns:a16="http://schemas.microsoft.com/office/drawing/2014/main" id="{BCFC847B-5BF8-4D5D-9033-E64131782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293" y="2643871"/>
            <a:ext cx="4820860" cy="361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575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4E87F-59C3-C44E-91C1-8C7954427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529" y="87137"/>
            <a:ext cx="10751013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Problem </a:t>
            </a:r>
            <a:r>
              <a:rPr lang="en-US" sz="5400" dirty="0"/>
              <a:t>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2829C-AD52-3041-B96A-1CED9D2CC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32" y="2643871"/>
            <a:ext cx="7118355" cy="2098458"/>
          </a:xfrm>
        </p:spPr>
        <p:txBody>
          <a:bodyPr>
            <a:normAutofit lnSpcReduction="10000"/>
          </a:bodyPr>
          <a:lstStyle/>
          <a:p>
            <a:r>
              <a:rPr lang="en-CA" sz="1700" dirty="0">
                <a:effectLst/>
                <a:latin typeface="+mj-lt"/>
                <a:ea typeface="Calibri" panose="020F0502020204030204" pitchFamily="34" charset="0"/>
              </a:rPr>
              <a:t>The COVID-19 pandemic has had a significant impact on global supply chains, impacting new car production and delays in vehicles deliveries</a:t>
            </a:r>
          </a:p>
          <a:p>
            <a:r>
              <a:rPr lang="en-US" sz="1700" dirty="0"/>
              <a:t>This has led to an increase in car values in the used car market globally</a:t>
            </a:r>
          </a:p>
          <a:p>
            <a:r>
              <a:rPr lang="en-US" sz="1700" dirty="0"/>
              <a:t>Analysis of used car values data can be utilized in various scenarios</a:t>
            </a:r>
          </a:p>
          <a:p>
            <a:pPr lvl="1"/>
            <a:endParaRPr lang="en-US" sz="1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1D4060-0581-4A9D-8475-9B3815EDAB38}"/>
              </a:ext>
            </a:extLst>
          </p:cNvPr>
          <p:cNvSpPr txBox="1"/>
          <p:nvPr/>
        </p:nvSpPr>
        <p:spPr>
          <a:xfrm>
            <a:off x="555432" y="4742329"/>
            <a:ext cx="4009431" cy="1677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Car Dealerships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Buyers and Sellers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Market Researchers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Automotive Industry Professionals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A0EAF0-E668-4DEA-A5DA-5F3F50C8D769}"/>
              </a:ext>
            </a:extLst>
          </p:cNvPr>
          <p:cNvSpPr txBox="1"/>
          <p:nvPr/>
        </p:nvSpPr>
        <p:spPr>
          <a:xfrm>
            <a:off x="4564863" y="4742329"/>
            <a:ext cx="4073551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Insurance Companies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Financing and Lending Institutions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Market Researchers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Academic Researchers</a:t>
            </a:r>
          </a:p>
        </p:txBody>
      </p:sp>
      <p:pic>
        <p:nvPicPr>
          <p:cNvPr id="7" name="Picture 6" descr="A white person holding a magnifying glass&#10;&#10;Description automatically generated">
            <a:extLst>
              <a:ext uri="{FF2B5EF4-FFF2-40B4-BE49-F238E27FC236}">
                <a16:creationId xmlns:a16="http://schemas.microsoft.com/office/drawing/2014/main" id="{C9B0CE1B-8C27-4B18-8F6B-F61DC8012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971" y="1549774"/>
            <a:ext cx="2857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95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4E87F-59C3-C44E-91C1-8C7954427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529" y="87137"/>
            <a:ext cx="10751013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Data Exploration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2829C-AD52-3041-B96A-1CED9D2CC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33" y="2384612"/>
            <a:ext cx="7611414" cy="3743123"/>
          </a:xfrm>
        </p:spPr>
        <p:txBody>
          <a:bodyPr>
            <a:normAutofit/>
          </a:bodyPr>
          <a:lstStyle/>
          <a:p>
            <a:r>
              <a:rPr lang="en-CA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Importing Library Packaging </a:t>
            </a:r>
            <a:r>
              <a:rPr lang="en-CA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Data</a:t>
            </a:r>
          </a:p>
          <a:p>
            <a:endParaRPr lang="en-US" sz="1600" b="0" i="0" dirty="0">
              <a:solidFill>
                <a:srgbClr val="3C4043"/>
              </a:solidFill>
              <a:effectLst/>
              <a:latin typeface="Inte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D699FA-4D4C-4258-A786-97168415E7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75"/>
          <a:stretch/>
        </p:blipFill>
        <p:spPr>
          <a:xfrm>
            <a:off x="820929" y="3019926"/>
            <a:ext cx="6849450" cy="3243820"/>
          </a:xfrm>
          <a:prstGeom prst="rect">
            <a:avLst/>
          </a:prstGeom>
        </p:spPr>
      </p:pic>
      <p:pic>
        <p:nvPicPr>
          <p:cNvPr id="7" name="Picture 6" descr="A screen shot of a loading bar&#10;&#10;Description automatically generated">
            <a:extLst>
              <a:ext uri="{FF2B5EF4-FFF2-40B4-BE49-F238E27FC236}">
                <a16:creationId xmlns:a16="http://schemas.microsoft.com/office/drawing/2014/main" id="{6B27F24A-6367-420E-901F-CD5E4F29B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872" y="2755885"/>
            <a:ext cx="3921193" cy="289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44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4E87F-59C3-C44E-91C1-8C7954427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529" y="87137"/>
            <a:ext cx="10751013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Data Exploration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2829C-AD52-3041-B96A-1CED9D2CC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33" y="2384612"/>
            <a:ext cx="5164049" cy="3989294"/>
          </a:xfrm>
        </p:spPr>
        <p:txBody>
          <a:bodyPr>
            <a:normAutofit fontScale="92500" lnSpcReduction="10000"/>
          </a:bodyPr>
          <a:lstStyle/>
          <a:p>
            <a:r>
              <a:rPr lang="en-CA" sz="3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Variable Identification</a:t>
            </a:r>
          </a:p>
          <a:p>
            <a:pPr lvl="1"/>
            <a:r>
              <a:rPr lang="en-US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Explanatory Variables</a:t>
            </a:r>
          </a:p>
          <a:p>
            <a:pPr lvl="2"/>
            <a:r>
              <a:rPr lang="en-US" sz="2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Mileage</a:t>
            </a:r>
          </a:p>
          <a:p>
            <a:pPr lvl="2"/>
            <a:r>
              <a:rPr lang="en-US" sz="2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year</a:t>
            </a:r>
          </a:p>
          <a:p>
            <a:pPr lvl="2"/>
            <a:r>
              <a:rPr lang="en-US" sz="20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MPG</a:t>
            </a:r>
            <a:endParaRPr lang="en-US" sz="20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r>
              <a:rPr lang="en-US" sz="2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Engine size </a:t>
            </a:r>
          </a:p>
          <a:p>
            <a:pPr lvl="1"/>
            <a:r>
              <a:rPr lang="en-US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Response Variable</a:t>
            </a:r>
          </a:p>
          <a:p>
            <a:pPr lvl="2"/>
            <a:r>
              <a:rPr lang="en-US" sz="2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Price</a:t>
            </a:r>
          </a:p>
          <a:p>
            <a:pPr lvl="1"/>
            <a:endParaRPr lang="en-CA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b="0" i="0" dirty="0">
                <a:solidFill>
                  <a:srgbClr val="3C4043"/>
                </a:solidFill>
                <a:effectLst/>
                <a:latin typeface="Inter"/>
              </a:rPr>
              <a:t>Omitted Variables: Transmission Type, Fuel Type, Model</a:t>
            </a:r>
          </a:p>
        </p:txBody>
      </p:sp>
      <p:pic>
        <p:nvPicPr>
          <p:cNvPr id="6" name="Picture 5" descr="A group of people in clothing&#10;&#10;Description automatically generated">
            <a:extLst>
              <a:ext uri="{FF2B5EF4-FFF2-40B4-BE49-F238E27FC236}">
                <a16:creationId xmlns:a16="http://schemas.microsoft.com/office/drawing/2014/main" id="{082B4271-17C9-411B-AD68-AB48982CA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509" y="2660075"/>
            <a:ext cx="5661058" cy="323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574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4E87F-59C3-C44E-91C1-8C7954427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529" y="87137"/>
            <a:ext cx="10751013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Data Modeling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327976-FFC3-AE8E-88FF-87AFFCDB73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035831"/>
              </p:ext>
            </p:extLst>
          </p:nvPr>
        </p:nvGraphicFramePr>
        <p:xfrm>
          <a:off x="2105242" y="3766884"/>
          <a:ext cx="7981516" cy="2538830"/>
        </p:xfrm>
        <a:graphic>
          <a:graphicData uri="http://schemas.openxmlformats.org/drawingml/2006/table">
            <a:tbl>
              <a:tblPr firstRow="1" firstCol="1" bandRow="1">
                <a:noFill/>
                <a:tableStyleId>{5C22544A-7EE6-4342-B048-85BDC9FD1C3A}</a:tableStyleId>
              </a:tblPr>
              <a:tblGrid>
                <a:gridCol w="2089581">
                  <a:extLst>
                    <a:ext uri="{9D8B030D-6E8A-4147-A177-3AD203B41FA5}">
                      <a16:colId xmlns:a16="http://schemas.microsoft.com/office/drawing/2014/main" val="1482477282"/>
                    </a:ext>
                  </a:extLst>
                </a:gridCol>
                <a:gridCol w="3276288">
                  <a:extLst>
                    <a:ext uri="{9D8B030D-6E8A-4147-A177-3AD203B41FA5}">
                      <a16:colId xmlns:a16="http://schemas.microsoft.com/office/drawing/2014/main" val="2668813508"/>
                    </a:ext>
                  </a:extLst>
                </a:gridCol>
                <a:gridCol w="2615647">
                  <a:extLst>
                    <a:ext uri="{9D8B030D-6E8A-4147-A177-3AD203B41FA5}">
                      <a16:colId xmlns:a16="http://schemas.microsoft.com/office/drawing/2014/main" val="4061547253"/>
                    </a:ext>
                  </a:extLst>
                </a:gridCol>
              </a:tblGrid>
              <a:tr h="6320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 b="0" cap="all" spc="150" dirty="0">
                          <a:solidFill>
                            <a:schemeClr val="lt1"/>
                          </a:solidFill>
                          <a:effectLst/>
                        </a:rPr>
                        <a:t>Model Pair</a:t>
                      </a:r>
                      <a:endParaRPr lang="en-US" sz="1600" b="0" cap="all" spc="150" dirty="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5086" marR="115086" marT="115086" marB="11508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 b="0" cap="all" spc="150" dirty="0">
                          <a:solidFill>
                            <a:schemeClr val="lt1"/>
                          </a:solidFill>
                          <a:effectLst/>
                        </a:rPr>
                        <a:t>Explanatory Variable</a:t>
                      </a:r>
                      <a:endParaRPr lang="en-US" sz="1600" b="0" cap="all" spc="150" dirty="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5086" marR="115086" marT="115086" marB="11508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 b="0" cap="all" spc="150">
                          <a:solidFill>
                            <a:schemeClr val="lt1"/>
                          </a:solidFill>
                          <a:effectLst/>
                        </a:rPr>
                        <a:t>Response Variable</a:t>
                      </a:r>
                      <a:endParaRPr lang="en-US" sz="1600" b="0" cap="all" spc="15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5086" marR="115086" marT="115086" marB="11508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457789"/>
                  </a:ext>
                </a:extLst>
              </a:tr>
              <a:tr h="4766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b="1" cap="none" spc="0" dirty="0">
                          <a:solidFill>
                            <a:schemeClr val="tx1"/>
                          </a:solidFill>
                          <a:effectLst/>
                        </a:rPr>
                        <a:t>Model Pair 1</a:t>
                      </a:r>
                      <a:endParaRPr lang="en-US" sz="1400" b="1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5086" marR="115086" marT="115086" marB="1150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cap="none" spc="0" dirty="0">
                          <a:solidFill>
                            <a:schemeClr val="tx1"/>
                          </a:solidFill>
                          <a:effectLst/>
                        </a:rPr>
                        <a:t>Mileage</a:t>
                      </a:r>
                      <a:endParaRPr lang="en-US" sz="14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5086" marR="115086" marT="115086" marB="1150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cap="none" spc="0">
                          <a:solidFill>
                            <a:schemeClr val="tx1"/>
                          </a:solidFill>
                          <a:effectLst/>
                        </a:rPr>
                        <a:t>Market Price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5086" marR="115086" marT="115086" marB="1150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7383346"/>
                  </a:ext>
                </a:extLst>
              </a:tr>
              <a:tr h="4766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b="1" cap="none" spc="0" dirty="0">
                          <a:solidFill>
                            <a:schemeClr val="tx1"/>
                          </a:solidFill>
                          <a:effectLst/>
                        </a:rPr>
                        <a:t>Model Pair 2</a:t>
                      </a:r>
                      <a:endParaRPr lang="en-US" sz="1400" b="1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5086" marR="115086" marT="115086" marB="1150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cap="none" spc="0" dirty="0">
                          <a:solidFill>
                            <a:schemeClr val="tx1"/>
                          </a:solidFill>
                          <a:effectLst/>
                        </a:rPr>
                        <a:t>Model Year</a:t>
                      </a:r>
                      <a:endParaRPr lang="en-US" sz="14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5086" marR="115086" marT="115086" marB="1150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cap="none" spc="0">
                          <a:solidFill>
                            <a:schemeClr val="tx1"/>
                          </a:solidFill>
                          <a:effectLst/>
                        </a:rPr>
                        <a:t>Market Price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5086" marR="115086" marT="115086" marB="1150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4885399"/>
                  </a:ext>
                </a:extLst>
              </a:tr>
              <a:tr h="4766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b="1" cap="none" spc="0">
                          <a:solidFill>
                            <a:schemeClr val="tx1"/>
                          </a:solidFill>
                          <a:effectLst/>
                        </a:rPr>
                        <a:t>Model Pair 3</a:t>
                      </a:r>
                      <a:endParaRPr lang="en-US" sz="14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5086" marR="115086" marT="115086" marB="1150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cap="none" spc="0">
                          <a:solidFill>
                            <a:schemeClr val="tx1"/>
                          </a:solidFill>
                          <a:effectLst/>
                        </a:rPr>
                        <a:t>MPG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5086" marR="115086" marT="115086" marB="1150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cap="none" spc="0" dirty="0">
                          <a:solidFill>
                            <a:schemeClr val="tx1"/>
                          </a:solidFill>
                          <a:effectLst/>
                        </a:rPr>
                        <a:t>Market Price</a:t>
                      </a:r>
                      <a:endParaRPr lang="en-US" sz="14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5086" marR="115086" marT="115086" marB="1150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578428"/>
                  </a:ext>
                </a:extLst>
              </a:tr>
              <a:tr h="4766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b="1" cap="none" spc="0">
                          <a:solidFill>
                            <a:schemeClr val="tx1"/>
                          </a:solidFill>
                          <a:effectLst/>
                        </a:rPr>
                        <a:t>Model Pair 4</a:t>
                      </a:r>
                      <a:endParaRPr lang="en-US" sz="14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5086" marR="115086" marT="115086" marB="1150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cap="none" spc="0">
                          <a:solidFill>
                            <a:schemeClr val="tx1"/>
                          </a:solidFill>
                          <a:effectLst/>
                        </a:rPr>
                        <a:t>Engine Size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5086" marR="115086" marT="115086" marB="1150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cap="none" spc="0" dirty="0">
                          <a:solidFill>
                            <a:schemeClr val="tx1"/>
                          </a:solidFill>
                          <a:effectLst/>
                        </a:rPr>
                        <a:t>Market Price</a:t>
                      </a:r>
                      <a:endParaRPr lang="en-US" sz="14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5086" marR="115086" marT="115086" marB="1150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725117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1A2F5B2-6872-41DE-42A0-0A854C0FBE73}"/>
              </a:ext>
            </a:extLst>
          </p:cNvPr>
          <p:cNvSpPr txBox="1">
            <a:spLocks/>
          </p:cNvSpPr>
          <p:nvPr/>
        </p:nvSpPr>
        <p:spPr>
          <a:xfrm>
            <a:off x="1154954" y="2366682"/>
            <a:ext cx="9862670" cy="1255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 4 pairs of variables for modeling</a:t>
            </a:r>
            <a:endParaRPr lang="en-US" sz="2000" dirty="0"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833950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7412F50-98AC-D92E-6784-98E29BB2076A}"/>
              </a:ext>
            </a:extLst>
          </p:cNvPr>
          <p:cNvSpPr/>
          <p:nvPr/>
        </p:nvSpPr>
        <p:spPr>
          <a:xfrm>
            <a:off x="372979" y="1454831"/>
            <a:ext cx="11478126" cy="922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4E87F-59C3-C44E-91C1-8C7954427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529" y="87137"/>
            <a:ext cx="10751013" cy="1284463"/>
          </a:xfrm>
        </p:spPr>
        <p:txBody>
          <a:bodyPr anchor="b">
            <a:normAutofit/>
          </a:bodyPr>
          <a:lstStyle/>
          <a:p>
            <a:r>
              <a:rPr lang="en-US" sz="5400" dirty="0"/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2829C-AD52-3041-B96A-1CED9D2CC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897" y="1677776"/>
            <a:ext cx="3670148" cy="4684924"/>
          </a:xfrm>
        </p:spPr>
        <p:txBody>
          <a:bodyPr>
            <a:normAutofit/>
          </a:bodyPr>
          <a:lstStyle/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1800" b="1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INPUT: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1">
              <a:lnSpc>
                <a:spcPct val="107000"/>
              </a:lnSpc>
              <a:spcBef>
                <a:spcPts val="0"/>
              </a:spcBef>
            </a:pPr>
            <a:r>
              <a:rPr lang="en-CA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plot(</a:t>
            </a:r>
            <a:r>
              <a:rPr lang="en-CA" sz="14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cars$mileage,cars$price</a:t>
            </a:r>
            <a:r>
              <a:rPr lang="en-CA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col = 'blue', </a:t>
            </a:r>
            <a:r>
              <a:rPr lang="en-CA" sz="14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xlab</a:t>
            </a:r>
            <a:r>
              <a:rPr lang="en-CA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="Mileage", </a:t>
            </a:r>
            <a:r>
              <a:rPr lang="en-CA" sz="14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ylab</a:t>
            </a:r>
            <a:r>
              <a:rPr lang="en-CA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="Price")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1">
              <a:lnSpc>
                <a:spcPct val="107000"/>
              </a:lnSpc>
              <a:spcBef>
                <a:spcPts val="0"/>
              </a:spcBef>
            </a:pPr>
            <a:r>
              <a:rPr lang="en-CA" sz="14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abline</a:t>
            </a:r>
            <a:r>
              <a:rPr lang="en-CA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(model1, col = 'red')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1">
              <a:lnSpc>
                <a:spcPct val="107000"/>
              </a:lnSpc>
              <a:spcBef>
                <a:spcPts val="0"/>
              </a:spcBef>
            </a:pPr>
            <a:r>
              <a:rPr lang="en-CA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plot(</a:t>
            </a:r>
            <a:r>
              <a:rPr lang="en-CA" sz="14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cars$year,cars$price</a:t>
            </a:r>
            <a:r>
              <a:rPr lang="en-CA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col = 'blue', </a:t>
            </a:r>
            <a:r>
              <a:rPr lang="en-CA" sz="14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xlab</a:t>
            </a:r>
            <a:r>
              <a:rPr lang="en-CA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="Year", </a:t>
            </a:r>
            <a:r>
              <a:rPr lang="en-CA" sz="14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ylab</a:t>
            </a:r>
            <a:r>
              <a:rPr lang="en-CA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="Price")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1">
              <a:lnSpc>
                <a:spcPct val="107000"/>
              </a:lnSpc>
              <a:spcBef>
                <a:spcPts val="0"/>
              </a:spcBef>
            </a:pPr>
            <a:r>
              <a:rPr lang="en-CA" sz="14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abline</a:t>
            </a:r>
            <a:r>
              <a:rPr lang="en-CA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(model2, col = 'red')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1">
              <a:lnSpc>
                <a:spcPct val="107000"/>
              </a:lnSpc>
              <a:spcBef>
                <a:spcPts val="0"/>
              </a:spcBef>
            </a:pPr>
            <a:r>
              <a:rPr lang="en-CA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plot(</a:t>
            </a:r>
            <a:r>
              <a:rPr lang="en-CA" sz="14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cars$engineSize,cars$price</a:t>
            </a:r>
            <a:r>
              <a:rPr lang="en-CA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col = 'blue', </a:t>
            </a:r>
            <a:r>
              <a:rPr lang="en-CA" sz="14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xlab</a:t>
            </a:r>
            <a:r>
              <a:rPr lang="en-CA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="Engine Size", </a:t>
            </a:r>
            <a:r>
              <a:rPr lang="en-CA" sz="14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ylab</a:t>
            </a:r>
            <a:r>
              <a:rPr lang="en-CA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="Price")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1">
              <a:lnSpc>
                <a:spcPct val="107000"/>
              </a:lnSpc>
              <a:spcBef>
                <a:spcPts val="0"/>
              </a:spcBef>
            </a:pPr>
            <a:r>
              <a:rPr lang="en-CA" sz="14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abline</a:t>
            </a:r>
            <a:r>
              <a:rPr lang="en-CA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(model3, col = 'red')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1">
              <a:lnSpc>
                <a:spcPct val="107000"/>
              </a:lnSpc>
              <a:spcBef>
                <a:spcPts val="0"/>
              </a:spcBef>
            </a:pPr>
            <a:r>
              <a:rPr lang="en-CA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plot(</a:t>
            </a:r>
            <a:r>
              <a:rPr lang="en-CA" sz="14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cars$mpg,cars$price</a:t>
            </a:r>
            <a:r>
              <a:rPr lang="en-CA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col = 'blue', </a:t>
            </a:r>
            <a:r>
              <a:rPr lang="en-CA" sz="14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xlab</a:t>
            </a:r>
            <a:r>
              <a:rPr lang="en-CA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="MPG", </a:t>
            </a:r>
            <a:r>
              <a:rPr lang="en-CA" sz="14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ylab</a:t>
            </a:r>
            <a:r>
              <a:rPr lang="en-CA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="Price")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1">
              <a:lnSpc>
                <a:spcPct val="107000"/>
              </a:lnSpc>
              <a:spcBef>
                <a:spcPts val="0"/>
              </a:spcBef>
            </a:pPr>
            <a:r>
              <a:rPr lang="en-CA" sz="14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abline</a:t>
            </a:r>
            <a:r>
              <a:rPr lang="en-CA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(model4, col = 'red')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1">
              <a:lnSpc>
                <a:spcPct val="107000"/>
              </a:lnSpc>
              <a:spcBef>
                <a:spcPts val="0"/>
              </a:spcBef>
            </a:pPr>
            <a:r>
              <a:rPr lang="en-CA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plot(</a:t>
            </a:r>
            <a:r>
              <a:rPr lang="en-CA" sz="14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cars$engineSize,cars$mpg</a:t>
            </a:r>
            <a:r>
              <a:rPr lang="en-CA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col = 'blue', </a:t>
            </a:r>
            <a:r>
              <a:rPr lang="en-CA" sz="14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xlab</a:t>
            </a:r>
            <a:r>
              <a:rPr lang="en-CA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en-CA" sz="14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engineSize</a:t>
            </a:r>
            <a:r>
              <a:rPr lang="en-CA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", </a:t>
            </a:r>
            <a:r>
              <a:rPr lang="en-CA" sz="14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ylab</a:t>
            </a:r>
            <a:r>
              <a:rPr lang="en-CA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="MPG")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1">
              <a:lnSpc>
                <a:spcPct val="107000"/>
              </a:lnSpc>
              <a:spcBef>
                <a:spcPts val="0"/>
              </a:spcBef>
            </a:pPr>
            <a:r>
              <a:rPr lang="en-CA" sz="14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abline</a:t>
            </a:r>
            <a:r>
              <a:rPr lang="en-CA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(model4, col = 'red')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1">
              <a:lnSpc>
                <a:spcPct val="107000"/>
              </a:lnSpc>
              <a:spcBef>
                <a:spcPts val="0"/>
              </a:spcBef>
            </a:pPr>
            <a:r>
              <a:rPr lang="en-CA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par(</a:t>
            </a:r>
            <a:r>
              <a:rPr lang="en-CA" sz="14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mfrow</a:t>
            </a:r>
            <a:r>
              <a:rPr lang="en-CA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=c(2,2))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4E5D36F-19B2-3435-7D5E-2E3921B3329E}"/>
              </a:ext>
            </a:extLst>
          </p:cNvPr>
          <p:cNvSpPr txBox="1">
            <a:spLocks/>
          </p:cNvSpPr>
          <p:nvPr/>
        </p:nvSpPr>
        <p:spPr>
          <a:xfrm>
            <a:off x="4502981" y="1677776"/>
            <a:ext cx="4644869" cy="4684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algn="just">
              <a:lnSpc>
                <a:spcPct val="107000"/>
              </a:lnSpc>
              <a:spcBef>
                <a:spcPts val="0"/>
              </a:spcBef>
            </a:pPr>
            <a:r>
              <a:rPr lang="en-CA" b="1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902FE0-FCDA-691A-8DE1-78BEE82EA5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641"/>
          <a:stretch/>
        </p:blipFill>
        <p:spPr>
          <a:xfrm>
            <a:off x="4413724" y="2033763"/>
            <a:ext cx="3031136" cy="46313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F237F9-1E64-0B45-7186-63A7452BBC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72"/>
          <a:stretch/>
        </p:blipFill>
        <p:spPr>
          <a:xfrm>
            <a:off x="8203851" y="2033763"/>
            <a:ext cx="3094455" cy="46313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57B1F0-E460-D241-B2F9-C5723B34B29C}"/>
              </a:ext>
            </a:extLst>
          </p:cNvPr>
          <p:cNvSpPr/>
          <p:nvPr/>
        </p:nvSpPr>
        <p:spPr>
          <a:xfrm>
            <a:off x="7319258" y="2268220"/>
            <a:ext cx="869950" cy="5351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</a:rPr>
              <a:t>Mileage </a:t>
            </a:r>
          </a:p>
          <a:p>
            <a:endParaRPr lang="en-US" sz="11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Price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8730526-5369-DF04-B8A8-395B7B8B12B3}"/>
              </a:ext>
            </a:extLst>
          </p:cNvPr>
          <p:cNvCxnSpPr>
            <a:cxnSpLocks/>
          </p:cNvCxnSpPr>
          <p:nvPr/>
        </p:nvCxnSpPr>
        <p:spPr>
          <a:xfrm flipV="1">
            <a:off x="8050657" y="2249862"/>
            <a:ext cx="0" cy="198063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C608B30-7F6E-5D64-7107-FC6EAA5214C8}"/>
              </a:ext>
            </a:extLst>
          </p:cNvPr>
          <p:cNvCxnSpPr>
            <a:cxnSpLocks/>
          </p:cNvCxnSpPr>
          <p:nvPr/>
        </p:nvCxnSpPr>
        <p:spPr>
          <a:xfrm>
            <a:off x="8050657" y="2571750"/>
            <a:ext cx="0" cy="213490"/>
          </a:xfrm>
          <a:prstGeom prst="straightConnector1">
            <a:avLst/>
          </a:prstGeom>
          <a:ln w="34925">
            <a:solidFill>
              <a:srgbClr val="FF0000"/>
            </a:solidFill>
            <a:headEnd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BBDC413-0729-5B07-F2AA-6438E1E1B5B1}"/>
              </a:ext>
            </a:extLst>
          </p:cNvPr>
          <p:cNvSpPr/>
          <p:nvPr/>
        </p:nvSpPr>
        <p:spPr>
          <a:xfrm>
            <a:off x="11024774" y="2268220"/>
            <a:ext cx="869950" cy="5351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</a:rPr>
              <a:t>Year </a:t>
            </a:r>
          </a:p>
          <a:p>
            <a:endParaRPr lang="en-US" sz="11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Price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A618BB-C105-EAA9-99C9-72595D9BF501}"/>
              </a:ext>
            </a:extLst>
          </p:cNvPr>
          <p:cNvSpPr/>
          <p:nvPr/>
        </p:nvSpPr>
        <p:spPr>
          <a:xfrm>
            <a:off x="7319258" y="4524140"/>
            <a:ext cx="869950" cy="5351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</a:rPr>
              <a:t>MPG </a:t>
            </a:r>
          </a:p>
          <a:p>
            <a:endParaRPr lang="en-US" sz="11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Price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6DD1E3-86A8-DE1C-9690-B16727AF5DBB}"/>
              </a:ext>
            </a:extLst>
          </p:cNvPr>
          <p:cNvSpPr/>
          <p:nvPr/>
        </p:nvSpPr>
        <p:spPr>
          <a:xfrm>
            <a:off x="11094177" y="4488197"/>
            <a:ext cx="869950" cy="5351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</a:rPr>
              <a:t>Engine</a:t>
            </a:r>
          </a:p>
          <a:p>
            <a:r>
              <a:rPr lang="en-US" sz="1100" dirty="0">
                <a:solidFill>
                  <a:schemeClr val="tx1"/>
                </a:solidFill>
              </a:rPr>
              <a:t> </a:t>
            </a:r>
          </a:p>
          <a:p>
            <a:r>
              <a:rPr lang="en-US" sz="1100" dirty="0">
                <a:solidFill>
                  <a:schemeClr val="tx1"/>
                </a:solidFill>
              </a:rPr>
              <a:t>Price 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1B0014C-E03D-9E23-CDAE-33A5976C7488}"/>
              </a:ext>
            </a:extLst>
          </p:cNvPr>
          <p:cNvCxnSpPr>
            <a:cxnSpLocks/>
          </p:cNvCxnSpPr>
          <p:nvPr/>
        </p:nvCxnSpPr>
        <p:spPr>
          <a:xfrm flipV="1">
            <a:off x="11555857" y="2249862"/>
            <a:ext cx="0" cy="198063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B128963-D5AE-8A1A-E99F-125265208904}"/>
              </a:ext>
            </a:extLst>
          </p:cNvPr>
          <p:cNvCxnSpPr>
            <a:cxnSpLocks/>
          </p:cNvCxnSpPr>
          <p:nvPr/>
        </p:nvCxnSpPr>
        <p:spPr>
          <a:xfrm flipV="1">
            <a:off x="11555857" y="2571750"/>
            <a:ext cx="0" cy="213490"/>
          </a:xfrm>
          <a:prstGeom prst="straightConnector1">
            <a:avLst/>
          </a:prstGeom>
          <a:ln w="34925">
            <a:solidFill>
              <a:srgbClr val="00B050"/>
            </a:solidFill>
            <a:headEnd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74DF871-6E11-5B08-216D-DED629202726}"/>
              </a:ext>
            </a:extLst>
          </p:cNvPr>
          <p:cNvCxnSpPr>
            <a:cxnSpLocks/>
          </p:cNvCxnSpPr>
          <p:nvPr/>
        </p:nvCxnSpPr>
        <p:spPr>
          <a:xfrm flipV="1">
            <a:off x="11727307" y="4463900"/>
            <a:ext cx="0" cy="198063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B309858-A09F-8FE4-89C6-6351DF424960}"/>
              </a:ext>
            </a:extLst>
          </p:cNvPr>
          <p:cNvCxnSpPr>
            <a:cxnSpLocks/>
          </p:cNvCxnSpPr>
          <p:nvPr/>
        </p:nvCxnSpPr>
        <p:spPr>
          <a:xfrm flipV="1">
            <a:off x="11727307" y="4785788"/>
            <a:ext cx="0" cy="213490"/>
          </a:xfrm>
          <a:prstGeom prst="straightConnector1">
            <a:avLst/>
          </a:prstGeom>
          <a:ln w="34925">
            <a:solidFill>
              <a:srgbClr val="00B050"/>
            </a:solidFill>
            <a:headEnd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71A98EF-5D55-8F8C-C8E5-FBF73858993D}"/>
              </a:ext>
            </a:extLst>
          </p:cNvPr>
          <p:cNvCxnSpPr>
            <a:cxnSpLocks/>
          </p:cNvCxnSpPr>
          <p:nvPr/>
        </p:nvCxnSpPr>
        <p:spPr>
          <a:xfrm flipV="1">
            <a:off x="7891907" y="4524140"/>
            <a:ext cx="0" cy="198063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EACD1B7-4141-97BA-DB31-77A972A6F746}"/>
              </a:ext>
            </a:extLst>
          </p:cNvPr>
          <p:cNvCxnSpPr>
            <a:cxnSpLocks/>
          </p:cNvCxnSpPr>
          <p:nvPr/>
        </p:nvCxnSpPr>
        <p:spPr>
          <a:xfrm>
            <a:off x="7891907" y="4846028"/>
            <a:ext cx="0" cy="213490"/>
          </a:xfrm>
          <a:prstGeom prst="straightConnector1">
            <a:avLst/>
          </a:prstGeom>
          <a:ln w="34925">
            <a:solidFill>
              <a:srgbClr val="FF0000"/>
            </a:solidFill>
            <a:headEnd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399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E57B1F0-E460-D241-B2F9-C5723B34B29C}"/>
              </a:ext>
            </a:extLst>
          </p:cNvPr>
          <p:cNvSpPr/>
          <p:nvPr/>
        </p:nvSpPr>
        <p:spPr>
          <a:xfrm>
            <a:off x="372979" y="1462088"/>
            <a:ext cx="11478126" cy="922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4E87F-59C3-C44E-91C1-8C7954427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529" y="87137"/>
            <a:ext cx="10751013" cy="1284463"/>
          </a:xfrm>
        </p:spPr>
        <p:txBody>
          <a:bodyPr anchor="b">
            <a:normAutofit/>
          </a:bodyPr>
          <a:lstStyle/>
          <a:p>
            <a:r>
              <a:rPr lang="en-US" sz="5400" dirty="0"/>
              <a:t>Data Visualization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2829C-AD52-3041-B96A-1CED9D2CC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33" y="1677776"/>
            <a:ext cx="4846588" cy="4684924"/>
          </a:xfrm>
        </p:spPr>
        <p:txBody>
          <a:bodyPr>
            <a:normAutofit/>
          </a:bodyPr>
          <a:lstStyle/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1800" b="1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INPUT: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1">
              <a:lnSpc>
                <a:spcPct val="107000"/>
              </a:lnSpc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hist(</a:t>
            </a:r>
            <a:r>
              <a:rPr lang="en-US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cars$year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breaks = "FD", col = "blue", main = “Histogram", </a:t>
            </a:r>
            <a:r>
              <a:rPr lang="en-US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xlab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"Year")</a:t>
            </a:r>
          </a:p>
          <a:p>
            <a:pPr marL="857250" lvl="1">
              <a:lnSpc>
                <a:spcPct val="107000"/>
              </a:lnSpc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hist(</a:t>
            </a:r>
            <a:r>
              <a:rPr lang="en-US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cars$mileage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breaks = "FD", col = "blue", main = “Histogram", </a:t>
            </a:r>
            <a:r>
              <a:rPr lang="en-US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xlab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"Mileage")</a:t>
            </a:r>
          </a:p>
          <a:p>
            <a:pPr marL="857250" lvl="1">
              <a:lnSpc>
                <a:spcPct val="107000"/>
              </a:lnSpc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hist(</a:t>
            </a:r>
            <a:r>
              <a:rPr lang="en-US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cars$mpg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breaks = "FD", col = "blue", main = " Histogram ", </a:t>
            </a:r>
            <a:r>
              <a:rPr lang="en-US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xlab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"Mpg")</a:t>
            </a:r>
          </a:p>
          <a:p>
            <a:pPr marL="857250" lvl="1">
              <a:lnSpc>
                <a:spcPct val="107000"/>
              </a:lnSpc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hist(</a:t>
            </a:r>
            <a:r>
              <a:rPr lang="en-US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cars$price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breaks = "FD", col = "blue", main = " Histogram ", </a:t>
            </a:r>
            <a:r>
              <a:rPr lang="en-US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xlab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"Price")</a:t>
            </a:r>
          </a:p>
          <a:p>
            <a:pPr marL="857250" lvl="1">
              <a:lnSpc>
                <a:spcPct val="107000"/>
              </a:lnSpc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hist(</a:t>
            </a:r>
            <a:r>
              <a:rPr lang="en-US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cars$engineSize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breaks = "FD", col = "blue", main = " Histogram ", </a:t>
            </a:r>
            <a:r>
              <a:rPr lang="en-US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xlab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"Engine Size")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4E5D36F-19B2-3435-7D5E-2E3921B3329E}"/>
              </a:ext>
            </a:extLst>
          </p:cNvPr>
          <p:cNvSpPr txBox="1">
            <a:spLocks/>
          </p:cNvSpPr>
          <p:nvPr/>
        </p:nvSpPr>
        <p:spPr>
          <a:xfrm>
            <a:off x="5402022" y="1677776"/>
            <a:ext cx="4644869" cy="4684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algn="just">
              <a:lnSpc>
                <a:spcPct val="107000"/>
              </a:lnSpc>
              <a:spcBef>
                <a:spcPts val="0"/>
              </a:spcBef>
            </a:pPr>
            <a:r>
              <a:rPr lang="en-CA" b="1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21C8D8-538D-BFA0-7C46-EBF1369F4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764" y="2034475"/>
            <a:ext cx="4929049" cy="437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3017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4E407A96B8724D89F0CE9E09F81EFE" ma:contentTypeVersion="13" ma:contentTypeDescription="Create a new document." ma:contentTypeScope="" ma:versionID="cff17aeed6fc5202d01c4dd0ab970da6">
  <xsd:schema xmlns:xsd="http://www.w3.org/2001/XMLSchema" xmlns:xs="http://www.w3.org/2001/XMLSchema" xmlns:p="http://schemas.microsoft.com/office/2006/metadata/properties" xmlns:ns3="83bd0be8-7823-4d48-9b33-30616859e0a0" xmlns:ns4="ae5215e8-59fc-420f-a80a-f7120c2afb3a" targetNamespace="http://schemas.microsoft.com/office/2006/metadata/properties" ma:root="true" ma:fieldsID="c68bd36787943adc5f8d1b16fb7889f4" ns3:_="" ns4:_="">
    <xsd:import namespace="83bd0be8-7823-4d48-9b33-30616859e0a0"/>
    <xsd:import namespace="ae5215e8-59fc-420f-a80a-f7120c2afb3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bd0be8-7823-4d48-9b33-30616859e0a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5215e8-59fc-420f-a80a-f7120c2afb3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F588E0-C83B-49F5-9015-29F6625E4C05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ae5215e8-59fc-420f-a80a-f7120c2afb3a"/>
    <ds:schemaRef ds:uri="http://schemas.microsoft.com/office/2006/documentManagement/types"/>
    <ds:schemaRef ds:uri="83bd0be8-7823-4d48-9b33-30616859e0a0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BCB8DA0-EC05-4752-95DB-47C3E38C970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5D1F0B-EAFF-4B99-9180-98CD4B48446C}">
  <ds:schemaRefs>
    <ds:schemaRef ds:uri="83bd0be8-7823-4d48-9b33-30616859e0a0"/>
    <ds:schemaRef ds:uri="ae5215e8-59fc-420f-a80a-f7120c2afb3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735</TotalTime>
  <Words>2222</Words>
  <Application>Microsoft Office PowerPoint</Application>
  <PresentationFormat>Widescreen</PresentationFormat>
  <Paragraphs>433</Paragraphs>
  <Slides>28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Century Gothic</vt:lpstr>
      <vt:lpstr>Inter</vt:lpstr>
      <vt:lpstr>Wingdings</vt:lpstr>
      <vt:lpstr>Wingdings 3</vt:lpstr>
      <vt:lpstr>Ion Boardroom</vt:lpstr>
      <vt:lpstr>PowerPoint Presentation</vt:lpstr>
      <vt:lpstr>Agenda</vt:lpstr>
      <vt:lpstr>Dataset Description</vt:lpstr>
      <vt:lpstr>Problem Identification</vt:lpstr>
      <vt:lpstr>Data Exploration</vt:lpstr>
      <vt:lpstr>Data Exploration cont.</vt:lpstr>
      <vt:lpstr>Data Modeling</vt:lpstr>
      <vt:lpstr>Data Visualization</vt:lpstr>
      <vt:lpstr>Data Visualization cont.</vt:lpstr>
      <vt:lpstr>Model Pair 1 Linear Regression Model &amp; Equation</vt:lpstr>
      <vt:lpstr>Model Pair 2 Linear Regression Model &amp; Equation</vt:lpstr>
      <vt:lpstr>Model Pair 3 Linear Regression Model &amp; Equation</vt:lpstr>
      <vt:lpstr>Model Pair 4 Linear Regression Model &amp; Equation</vt:lpstr>
      <vt:lpstr>Model Assessment</vt:lpstr>
      <vt:lpstr>Model Assessment cont.</vt:lpstr>
      <vt:lpstr>Model Selection</vt:lpstr>
      <vt:lpstr>Model Diagnostics - Linearity Check</vt:lpstr>
      <vt:lpstr>Model Diagnostics – Nearly Normal Check</vt:lpstr>
      <vt:lpstr>Model Diagnostics – Constant Variability</vt:lpstr>
      <vt:lpstr>Model Re-assessment</vt:lpstr>
      <vt:lpstr>Model Re-assessment</vt:lpstr>
      <vt:lpstr>Reassessing Model Diagnostics</vt:lpstr>
      <vt:lpstr>Random Forest Regression (Using Python)</vt:lpstr>
      <vt:lpstr>Random Forest Regression (Using Python)</vt:lpstr>
      <vt:lpstr>Results (Using Python)</vt:lpstr>
      <vt:lpstr>Hypothesis Testing</vt:lpstr>
      <vt:lpstr>Conclusion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Jaykumar Patel</dc:creator>
  <cp:lastModifiedBy>Tejus Vivek</cp:lastModifiedBy>
  <cp:revision>33</cp:revision>
  <dcterms:created xsi:type="dcterms:W3CDTF">2022-07-13T02:48:36Z</dcterms:created>
  <dcterms:modified xsi:type="dcterms:W3CDTF">2023-07-21T03:31:38Z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0x0101008B4E407A96B8724D89F0CE9E09F81EFE</vt:lpwstr>
  </property>
</Properties>
</file>